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68" r:id="rId1"/>
  </p:sldMasterIdLst>
  <p:notesMasterIdLst>
    <p:notesMasterId r:id="rId36"/>
  </p:notesMasterIdLst>
  <p:handoutMasterIdLst>
    <p:handoutMasterId r:id="rId37"/>
  </p:handoutMasterIdLst>
  <p:sldIdLst>
    <p:sldId id="377" r:id="rId2"/>
    <p:sldId id="365" r:id="rId3"/>
    <p:sldId id="320" r:id="rId4"/>
    <p:sldId id="318" r:id="rId5"/>
    <p:sldId id="366" r:id="rId6"/>
    <p:sldId id="363" r:id="rId7"/>
    <p:sldId id="367" r:id="rId8"/>
    <p:sldId id="322" r:id="rId9"/>
    <p:sldId id="323" r:id="rId10"/>
    <p:sldId id="372" r:id="rId11"/>
    <p:sldId id="374" r:id="rId12"/>
    <p:sldId id="380" r:id="rId13"/>
    <p:sldId id="381" r:id="rId14"/>
    <p:sldId id="375" r:id="rId15"/>
    <p:sldId id="326" r:id="rId16"/>
    <p:sldId id="329" r:id="rId17"/>
    <p:sldId id="383" r:id="rId18"/>
    <p:sldId id="384" r:id="rId19"/>
    <p:sldId id="386" r:id="rId20"/>
    <p:sldId id="331" r:id="rId21"/>
    <p:sldId id="376" r:id="rId22"/>
    <p:sldId id="343" r:id="rId23"/>
    <p:sldId id="335" r:id="rId24"/>
    <p:sldId id="388" r:id="rId25"/>
    <p:sldId id="389" r:id="rId26"/>
    <p:sldId id="390" r:id="rId27"/>
    <p:sldId id="391" r:id="rId28"/>
    <p:sldId id="392" r:id="rId29"/>
    <p:sldId id="351" r:id="rId30"/>
    <p:sldId id="352" r:id="rId31"/>
    <p:sldId id="353" r:id="rId32"/>
    <p:sldId id="378" r:id="rId33"/>
    <p:sldId id="379" r:id="rId34"/>
    <p:sldId id="385" r:id="rId35"/>
  </p:sldIdLst>
  <p:sldSz cx="9144000" cy="6858000" type="screen4x3"/>
  <p:notesSz cx="6797675" cy="9926638"/>
  <p:defaultTextStyle>
    <a:defPPr>
      <a:defRPr lang="en-US"/>
    </a:defPPr>
    <a:lvl1pPr algn="l" rtl="0" fontAlgn="base">
      <a:spcBef>
        <a:spcPct val="0"/>
      </a:spcBef>
      <a:spcAft>
        <a:spcPct val="0"/>
      </a:spcAft>
      <a:defRPr kumimoji="1" sz="2400" kern="1200">
        <a:solidFill>
          <a:schemeClr val="tx1"/>
        </a:solidFill>
        <a:latin typeface="Times New Roman" pitchFamily="18" charset="0"/>
        <a:ea typeface="ＭＳ Ｐゴシック" charset="-128"/>
        <a:cs typeface="+mn-cs"/>
      </a:defRPr>
    </a:lvl1pPr>
    <a:lvl2pPr marL="457200" algn="l" rtl="0" fontAlgn="base">
      <a:spcBef>
        <a:spcPct val="0"/>
      </a:spcBef>
      <a:spcAft>
        <a:spcPct val="0"/>
      </a:spcAft>
      <a:defRPr kumimoji="1" sz="2400" kern="1200">
        <a:solidFill>
          <a:schemeClr val="tx1"/>
        </a:solidFill>
        <a:latin typeface="Times New Roman" pitchFamily="18" charset="0"/>
        <a:ea typeface="ＭＳ Ｐゴシック" charset="-128"/>
        <a:cs typeface="+mn-cs"/>
      </a:defRPr>
    </a:lvl2pPr>
    <a:lvl3pPr marL="914400" algn="l" rtl="0" fontAlgn="base">
      <a:spcBef>
        <a:spcPct val="0"/>
      </a:spcBef>
      <a:spcAft>
        <a:spcPct val="0"/>
      </a:spcAft>
      <a:defRPr kumimoji="1" sz="2400" kern="1200">
        <a:solidFill>
          <a:schemeClr val="tx1"/>
        </a:solidFill>
        <a:latin typeface="Times New Roman" pitchFamily="18" charset="0"/>
        <a:ea typeface="ＭＳ Ｐゴシック" charset="-128"/>
        <a:cs typeface="+mn-cs"/>
      </a:defRPr>
    </a:lvl3pPr>
    <a:lvl4pPr marL="1371600" algn="l" rtl="0" fontAlgn="base">
      <a:spcBef>
        <a:spcPct val="0"/>
      </a:spcBef>
      <a:spcAft>
        <a:spcPct val="0"/>
      </a:spcAft>
      <a:defRPr kumimoji="1" sz="2400" kern="1200">
        <a:solidFill>
          <a:schemeClr val="tx1"/>
        </a:solidFill>
        <a:latin typeface="Times New Roman" pitchFamily="18" charset="0"/>
        <a:ea typeface="ＭＳ Ｐゴシック" charset="-128"/>
        <a:cs typeface="+mn-cs"/>
      </a:defRPr>
    </a:lvl4pPr>
    <a:lvl5pPr marL="1828800" algn="l" rtl="0" fontAlgn="base">
      <a:spcBef>
        <a:spcPct val="0"/>
      </a:spcBef>
      <a:spcAft>
        <a:spcPct val="0"/>
      </a:spcAft>
      <a:defRPr kumimoji="1" sz="2400" kern="1200">
        <a:solidFill>
          <a:schemeClr val="tx1"/>
        </a:solidFill>
        <a:latin typeface="Times New Roman" pitchFamily="18" charset="0"/>
        <a:ea typeface="ＭＳ Ｐゴシック" charset="-128"/>
        <a:cs typeface="+mn-cs"/>
      </a:defRPr>
    </a:lvl5pPr>
    <a:lvl6pPr marL="2286000" algn="l" defTabSz="914400" rtl="0" eaLnBrk="1" latinLnBrk="0" hangingPunct="1">
      <a:defRPr kumimoji="1" sz="2400" kern="1200">
        <a:solidFill>
          <a:schemeClr val="tx1"/>
        </a:solidFill>
        <a:latin typeface="Times New Roman" pitchFamily="18" charset="0"/>
        <a:ea typeface="ＭＳ Ｐゴシック" charset="-128"/>
        <a:cs typeface="+mn-cs"/>
      </a:defRPr>
    </a:lvl6pPr>
    <a:lvl7pPr marL="2743200" algn="l" defTabSz="914400" rtl="0" eaLnBrk="1" latinLnBrk="0" hangingPunct="1">
      <a:defRPr kumimoji="1" sz="2400" kern="1200">
        <a:solidFill>
          <a:schemeClr val="tx1"/>
        </a:solidFill>
        <a:latin typeface="Times New Roman" pitchFamily="18" charset="0"/>
        <a:ea typeface="ＭＳ Ｐゴシック" charset="-128"/>
        <a:cs typeface="+mn-cs"/>
      </a:defRPr>
    </a:lvl7pPr>
    <a:lvl8pPr marL="3200400" algn="l" defTabSz="914400" rtl="0" eaLnBrk="1" latinLnBrk="0" hangingPunct="1">
      <a:defRPr kumimoji="1" sz="2400" kern="1200">
        <a:solidFill>
          <a:schemeClr val="tx1"/>
        </a:solidFill>
        <a:latin typeface="Times New Roman" pitchFamily="18" charset="0"/>
        <a:ea typeface="ＭＳ Ｐゴシック" charset="-128"/>
        <a:cs typeface="+mn-cs"/>
      </a:defRPr>
    </a:lvl8pPr>
    <a:lvl9pPr marL="3657600" algn="l" defTabSz="914400" rtl="0" eaLnBrk="1" latinLnBrk="0" hangingPunct="1">
      <a:defRPr kumimoji="1" sz="2400" kern="1200">
        <a:solidFill>
          <a:schemeClr val="tx1"/>
        </a:solidFill>
        <a:latin typeface="Times New Roman" pitchFamily="18" charset="0"/>
        <a:ea typeface="ＭＳ Ｐゴシック"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35E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00" autoAdjust="0"/>
    <p:restoredTop sz="94660"/>
  </p:normalViewPr>
  <p:slideViewPr>
    <p:cSldViewPr>
      <p:cViewPr varScale="1">
        <p:scale>
          <a:sx n="92" d="100"/>
          <a:sy n="92" d="100"/>
        </p:scale>
        <p:origin x="906" y="132"/>
      </p:cViewPr>
      <p:guideLst>
        <p:guide orient="horz" pos="2160"/>
        <p:guide pos="2880"/>
      </p:guideLst>
    </p:cSldViewPr>
  </p:slideViewPr>
  <p:notesTextViewPr>
    <p:cViewPr>
      <p:scale>
        <a:sx n="100" d="100"/>
        <a:sy n="100" d="100"/>
      </p:scale>
      <p:origin x="0" y="0"/>
    </p:cViewPr>
  </p:notesTextViewPr>
  <p:sorterViewPr>
    <p:cViewPr varScale="1">
      <p:scale>
        <a:sx n="100" d="100"/>
        <a:sy n="100" d="100"/>
      </p:scale>
      <p:origin x="0" y="2382"/>
    </p:cViewPr>
  </p:sorterViewPr>
  <p:notesViewPr>
    <p:cSldViewPr>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7346" name="Rectangle 2"/>
          <p:cNvSpPr>
            <a:spLocks noGrp="1" noChangeArrowheads="1"/>
          </p:cNvSpPr>
          <p:nvPr>
            <p:ph type="hdr" sz="quarter"/>
          </p:nvPr>
        </p:nvSpPr>
        <p:spPr bwMode="auto">
          <a:xfrm>
            <a:off x="0" y="0"/>
            <a:ext cx="2945659" cy="49633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kumimoji="0" sz="1200">
                <a:latin typeface="ＭＳ Ｐ明朝" charset="-128"/>
                <a:ea typeface="ＭＳ Ｐ明朝" charset="-128"/>
              </a:defRPr>
            </a:lvl1pPr>
          </a:lstStyle>
          <a:p>
            <a:pPr>
              <a:defRPr/>
            </a:pPr>
            <a:endParaRPr lang="en-US" altLang="ja-JP"/>
          </a:p>
        </p:txBody>
      </p:sp>
      <p:sp>
        <p:nvSpPr>
          <p:cNvPr id="57347" name="Rectangle 3"/>
          <p:cNvSpPr>
            <a:spLocks noGrp="1" noChangeArrowheads="1"/>
          </p:cNvSpPr>
          <p:nvPr>
            <p:ph type="dt" sz="quarter" idx="1"/>
          </p:nvPr>
        </p:nvSpPr>
        <p:spPr bwMode="auto">
          <a:xfrm>
            <a:off x="3850443" y="0"/>
            <a:ext cx="2945659" cy="49633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kumimoji="0" sz="1200">
                <a:latin typeface="ＭＳ Ｐ明朝" charset="-128"/>
                <a:ea typeface="ＭＳ Ｐ明朝" charset="-128"/>
              </a:defRPr>
            </a:lvl1pPr>
          </a:lstStyle>
          <a:p>
            <a:pPr>
              <a:defRPr/>
            </a:pPr>
            <a:endParaRPr lang="en-US" altLang="ja-JP"/>
          </a:p>
        </p:txBody>
      </p:sp>
      <p:sp>
        <p:nvSpPr>
          <p:cNvPr id="57348" name="Rectangle 4"/>
          <p:cNvSpPr>
            <a:spLocks noGrp="1" noChangeArrowheads="1"/>
          </p:cNvSpPr>
          <p:nvPr>
            <p:ph type="ftr" sz="quarter" idx="2"/>
          </p:nvPr>
        </p:nvSpPr>
        <p:spPr bwMode="auto">
          <a:xfrm>
            <a:off x="0" y="9428583"/>
            <a:ext cx="2945659" cy="49633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kumimoji="0" sz="1200">
                <a:latin typeface="ＭＳ Ｐ明朝" charset="-128"/>
                <a:ea typeface="ＭＳ Ｐ明朝" charset="-128"/>
              </a:defRPr>
            </a:lvl1pPr>
          </a:lstStyle>
          <a:p>
            <a:pPr>
              <a:defRPr/>
            </a:pPr>
            <a:endParaRPr lang="en-US" altLang="ja-JP"/>
          </a:p>
        </p:txBody>
      </p:sp>
      <p:sp>
        <p:nvSpPr>
          <p:cNvPr id="57349" name="Rectangle 5"/>
          <p:cNvSpPr>
            <a:spLocks noGrp="1" noChangeArrowheads="1"/>
          </p:cNvSpPr>
          <p:nvPr>
            <p:ph type="sldNum" sz="quarter" idx="3"/>
          </p:nvPr>
        </p:nvSpPr>
        <p:spPr bwMode="auto">
          <a:xfrm>
            <a:off x="3850443" y="9428583"/>
            <a:ext cx="2945659" cy="49633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kumimoji="0" sz="1200">
                <a:latin typeface="ＭＳ Ｐ明朝" charset="-128"/>
                <a:ea typeface="ＭＳ Ｐ明朝" charset="-128"/>
              </a:defRPr>
            </a:lvl1pPr>
          </a:lstStyle>
          <a:p>
            <a:pPr>
              <a:defRPr/>
            </a:pPr>
            <a:fld id="{CA3AA5B1-4BA2-4208-B267-017D4D291272}" type="slidenum">
              <a:rPr lang="ja-JP" altLang="en-US"/>
              <a:pPr>
                <a:defRPr/>
              </a:pPr>
              <a:t>‹#›</a:t>
            </a:fld>
            <a:endParaRPr lang="en-US" altLang="ja-JP"/>
          </a:p>
        </p:txBody>
      </p:sp>
    </p:spTree>
    <p:extLst>
      <p:ext uri="{BB962C8B-B14F-4D97-AF65-F5344CB8AC3E}">
        <p14:creationId xmlns:p14="http://schemas.microsoft.com/office/powerpoint/2010/main" val="249263229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9394" name="Rectangle 2"/>
          <p:cNvSpPr>
            <a:spLocks noGrp="1" noChangeArrowheads="1"/>
          </p:cNvSpPr>
          <p:nvPr>
            <p:ph type="hdr" sz="quarter"/>
          </p:nvPr>
        </p:nvSpPr>
        <p:spPr bwMode="auto">
          <a:xfrm>
            <a:off x="0" y="0"/>
            <a:ext cx="2945659" cy="49633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kumimoji="0" sz="1200">
                <a:latin typeface="ＭＳ Ｐ明朝" charset="-128"/>
                <a:ea typeface="ＭＳ Ｐ明朝" charset="-128"/>
              </a:defRPr>
            </a:lvl1pPr>
          </a:lstStyle>
          <a:p>
            <a:pPr>
              <a:defRPr/>
            </a:pPr>
            <a:endParaRPr lang="en-US" altLang="ja-JP"/>
          </a:p>
        </p:txBody>
      </p:sp>
      <p:sp>
        <p:nvSpPr>
          <p:cNvPr id="59395" name="Rectangle 3"/>
          <p:cNvSpPr>
            <a:spLocks noGrp="1" noChangeArrowheads="1"/>
          </p:cNvSpPr>
          <p:nvPr>
            <p:ph type="dt" idx="1"/>
          </p:nvPr>
        </p:nvSpPr>
        <p:spPr bwMode="auto">
          <a:xfrm>
            <a:off x="3850443" y="0"/>
            <a:ext cx="2945659" cy="49633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kumimoji="0" sz="1200">
                <a:latin typeface="ＭＳ Ｐ明朝" charset="-128"/>
                <a:ea typeface="ＭＳ Ｐ明朝" charset="-128"/>
              </a:defRPr>
            </a:lvl1pPr>
          </a:lstStyle>
          <a:p>
            <a:pPr>
              <a:defRPr/>
            </a:pPr>
            <a:endParaRPr lang="en-US" altLang="ja-JP"/>
          </a:p>
        </p:txBody>
      </p:sp>
      <p:sp>
        <p:nvSpPr>
          <p:cNvPr id="51204" name="Rectangle 4"/>
          <p:cNvSpPr>
            <a:spLocks noGrp="1" noRot="1" noChangeAspect="1" noChangeArrowheads="1" noTextEdit="1"/>
          </p:cNvSpPr>
          <p:nvPr>
            <p:ph type="sldImg" idx="2"/>
          </p:nvPr>
        </p:nvSpPr>
        <p:spPr bwMode="auto">
          <a:xfrm>
            <a:off x="917575" y="744538"/>
            <a:ext cx="4962525" cy="37226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7" name="Rectangle 5"/>
          <p:cNvSpPr>
            <a:spLocks noGrp="1" noChangeArrowheads="1"/>
          </p:cNvSpPr>
          <p:nvPr>
            <p:ph type="body" sz="quarter" idx="3"/>
          </p:nvPr>
        </p:nvSpPr>
        <p:spPr bwMode="auto">
          <a:xfrm>
            <a:off x="679768" y="4715153"/>
            <a:ext cx="5438140" cy="44669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ja-JP" altLang="en-US" noProof="0"/>
              <a:t>マスタ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59398" name="Rectangle 6"/>
          <p:cNvSpPr>
            <a:spLocks noGrp="1" noChangeArrowheads="1"/>
          </p:cNvSpPr>
          <p:nvPr>
            <p:ph type="ftr" sz="quarter" idx="4"/>
          </p:nvPr>
        </p:nvSpPr>
        <p:spPr bwMode="auto">
          <a:xfrm>
            <a:off x="0" y="9428583"/>
            <a:ext cx="2945659" cy="49633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kumimoji="0" sz="1200">
                <a:latin typeface="ＭＳ Ｐ明朝" charset="-128"/>
                <a:ea typeface="ＭＳ Ｐ明朝" charset="-128"/>
              </a:defRPr>
            </a:lvl1pPr>
          </a:lstStyle>
          <a:p>
            <a:pPr>
              <a:defRPr/>
            </a:pPr>
            <a:endParaRPr lang="en-US" altLang="ja-JP"/>
          </a:p>
        </p:txBody>
      </p:sp>
      <p:sp>
        <p:nvSpPr>
          <p:cNvPr id="59399" name="Rectangle 7"/>
          <p:cNvSpPr>
            <a:spLocks noGrp="1" noChangeArrowheads="1"/>
          </p:cNvSpPr>
          <p:nvPr>
            <p:ph type="sldNum" sz="quarter" idx="5"/>
          </p:nvPr>
        </p:nvSpPr>
        <p:spPr bwMode="auto">
          <a:xfrm>
            <a:off x="3850443" y="9428583"/>
            <a:ext cx="2945659" cy="49633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kumimoji="0" sz="1200">
                <a:latin typeface="ＭＳ Ｐ明朝" charset="-128"/>
                <a:ea typeface="ＭＳ Ｐ明朝" charset="-128"/>
              </a:defRPr>
            </a:lvl1pPr>
          </a:lstStyle>
          <a:p>
            <a:pPr>
              <a:defRPr/>
            </a:pPr>
            <a:fld id="{CAC01890-3207-4226-BDA6-06E8C37D6982}" type="slidenum">
              <a:rPr lang="ja-JP" altLang="en-US"/>
              <a:pPr>
                <a:defRPr/>
              </a:pPr>
              <a:t>‹#›</a:t>
            </a:fld>
            <a:endParaRPr lang="en-US" altLang="ja-JP"/>
          </a:p>
        </p:txBody>
      </p:sp>
    </p:spTree>
    <p:extLst>
      <p:ext uri="{BB962C8B-B14F-4D97-AF65-F5344CB8AC3E}">
        <p14:creationId xmlns:p14="http://schemas.microsoft.com/office/powerpoint/2010/main" val="208032544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ＭＳ Ｐ明朝" charset="-128"/>
        <a:ea typeface="ＭＳ Ｐ明朝" charset="-128"/>
        <a:cs typeface="+mn-cs"/>
      </a:defRPr>
    </a:lvl1pPr>
    <a:lvl2pPr marL="457200" algn="l" rtl="0" eaLnBrk="0" fontAlgn="base" hangingPunct="0">
      <a:spcBef>
        <a:spcPct val="30000"/>
      </a:spcBef>
      <a:spcAft>
        <a:spcPct val="0"/>
      </a:spcAft>
      <a:defRPr kumimoji="1" sz="1200" kern="1200">
        <a:solidFill>
          <a:schemeClr val="tx1"/>
        </a:solidFill>
        <a:latin typeface="ＭＳ Ｐ明朝" charset="-128"/>
        <a:ea typeface="ＭＳ Ｐ明朝" charset="-128"/>
        <a:cs typeface="+mn-cs"/>
      </a:defRPr>
    </a:lvl2pPr>
    <a:lvl3pPr marL="914400" algn="l" rtl="0" eaLnBrk="0" fontAlgn="base" hangingPunct="0">
      <a:spcBef>
        <a:spcPct val="30000"/>
      </a:spcBef>
      <a:spcAft>
        <a:spcPct val="0"/>
      </a:spcAft>
      <a:defRPr kumimoji="1" sz="1200" kern="1200">
        <a:solidFill>
          <a:schemeClr val="tx1"/>
        </a:solidFill>
        <a:latin typeface="ＭＳ Ｐ明朝" charset="-128"/>
        <a:ea typeface="ＭＳ Ｐ明朝" charset="-128"/>
        <a:cs typeface="+mn-cs"/>
      </a:defRPr>
    </a:lvl3pPr>
    <a:lvl4pPr marL="1371600" algn="l" rtl="0" eaLnBrk="0" fontAlgn="base" hangingPunct="0">
      <a:spcBef>
        <a:spcPct val="30000"/>
      </a:spcBef>
      <a:spcAft>
        <a:spcPct val="0"/>
      </a:spcAft>
      <a:defRPr kumimoji="1" sz="1200" kern="1200">
        <a:solidFill>
          <a:schemeClr val="tx1"/>
        </a:solidFill>
        <a:latin typeface="ＭＳ Ｐ明朝" charset="-128"/>
        <a:ea typeface="ＭＳ Ｐ明朝" charset="-128"/>
        <a:cs typeface="+mn-cs"/>
      </a:defRPr>
    </a:lvl4pPr>
    <a:lvl5pPr marL="1828800" algn="l" rtl="0" eaLnBrk="0" fontAlgn="base" hangingPunct="0">
      <a:spcBef>
        <a:spcPct val="30000"/>
      </a:spcBef>
      <a:spcAft>
        <a:spcPct val="0"/>
      </a:spcAft>
      <a:defRPr kumimoji="1" sz="1200" kern="1200">
        <a:solidFill>
          <a:schemeClr val="tx1"/>
        </a:solidFill>
        <a:latin typeface="ＭＳ Ｐ明朝" charset="-128"/>
        <a:ea typeface="ＭＳ Ｐ明朝"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CAC01890-3207-4226-BDA6-06E8C37D6982}" type="slidenum">
              <a:rPr lang="ja-JP" altLang="en-US" smtClean="0"/>
              <a:pPr>
                <a:defRPr/>
              </a:pPr>
              <a:t>7</a:t>
            </a:fld>
            <a:endParaRPr lang="en-US" altLang="ja-JP"/>
          </a:p>
        </p:txBody>
      </p:sp>
    </p:spTree>
    <p:extLst>
      <p:ext uri="{BB962C8B-B14F-4D97-AF65-F5344CB8AC3E}">
        <p14:creationId xmlns:p14="http://schemas.microsoft.com/office/powerpoint/2010/main" val="27989992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タイトル スライド">
    <p:spTree>
      <p:nvGrpSpPr>
        <p:cNvPr id="1" name=""/>
        <p:cNvGrpSpPr/>
        <p:nvPr/>
      </p:nvGrpSpPr>
      <p:grpSpPr>
        <a:xfrm>
          <a:off x="0" y="0"/>
          <a:ext cx="0" cy="0"/>
          <a:chOff x="0" y="0"/>
          <a:chExt cx="0" cy="0"/>
        </a:xfrm>
      </p:grpSpPr>
      <p:pic>
        <p:nvPicPr>
          <p:cNvPr id="5" name="Picture 5"/>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42863" y="0"/>
            <a:ext cx="9101137" cy="688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588"/>
            <a:ext cx="37211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2590800" y="2286000"/>
            <a:ext cx="6180224" cy="1470025"/>
          </a:xfrm>
        </p:spPr>
        <p:txBody>
          <a:bodyPr anchor="t"/>
          <a:lstStyle>
            <a:lvl1pPr algn="r" eaLnBrk="1" latinLnBrk="0" hangingPunct="1">
              <a:defRPr kumimoji="0" lang="ja-JP" b="1" cap="small" baseline="0">
                <a:solidFill>
                  <a:srgbClr val="003300"/>
                </a:solidFill>
              </a:defRPr>
            </a:lvl1pPr>
          </a:lstStyle>
          <a:p>
            <a:r>
              <a:rPr lang="ja-JP" altLang="en-US"/>
              <a:t>マスター タイトルの書式設定</a:t>
            </a:r>
            <a:endParaRPr lang="ja-JP"/>
          </a:p>
        </p:txBody>
      </p:sp>
      <p:sp>
        <p:nvSpPr>
          <p:cNvPr id="3" name="Subtitle 2"/>
          <p:cNvSpPr>
            <a:spLocks noGrp="1"/>
          </p:cNvSpPr>
          <p:nvPr>
            <p:ph type="subTitle" idx="1"/>
          </p:nvPr>
        </p:nvSpPr>
        <p:spPr>
          <a:xfrm>
            <a:off x="3962400" y="4038600"/>
            <a:ext cx="4772528" cy="990600"/>
          </a:xfrm>
        </p:spPr>
        <p:txBody>
          <a:bodyPr>
            <a:normAutofit/>
          </a:bodyPr>
          <a:lstStyle>
            <a:lvl1pPr marL="0" indent="0" algn="r" eaLnBrk="1" latinLnBrk="0" hangingPunct="1">
              <a:buNone/>
              <a:defRPr kumimoji="0" lang="ja-JP" sz="2000" b="0">
                <a:solidFill>
                  <a:schemeClr val="tx1"/>
                </a:solidFill>
                <a:latin typeface="Georgia" pitchFamily="18" charset="0"/>
              </a:defRPr>
            </a:lvl1pPr>
            <a:lvl2pPr marL="457200" indent="0" algn="ctr" eaLnBrk="1" latinLnBrk="0" hangingPunct="1">
              <a:buNone/>
              <a:defRPr kumimoji="0" lang="ja-JP">
                <a:solidFill>
                  <a:schemeClr val="tx1">
                    <a:tint val="75000"/>
                  </a:schemeClr>
                </a:solidFill>
              </a:defRPr>
            </a:lvl2pPr>
            <a:lvl3pPr marL="914400" indent="0" algn="ctr" eaLnBrk="1" latinLnBrk="0" hangingPunct="1">
              <a:buNone/>
              <a:defRPr kumimoji="0" lang="ja-JP">
                <a:solidFill>
                  <a:schemeClr val="tx1">
                    <a:tint val="75000"/>
                  </a:schemeClr>
                </a:solidFill>
              </a:defRPr>
            </a:lvl3pPr>
            <a:lvl4pPr marL="1371600" indent="0" algn="ctr" eaLnBrk="1" latinLnBrk="0" hangingPunct="1">
              <a:buNone/>
              <a:defRPr kumimoji="0" lang="ja-JP">
                <a:solidFill>
                  <a:schemeClr val="tx1">
                    <a:tint val="75000"/>
                  </a:schemeClr>
                </a:solidFill>
              </a:defRPr>
            </a:lvl4pPr>
            <a:lvl5pPr marL="1828800" indent="0" algn="ctr" eaLnBrk="1" latinLnBrk="0" hangingPunct="1">
              <a:buNone/>
              <a:defRPr kumimoji="0" lang="ja-JP">
                <a:solidFill>
                  <a:schemeClr val="tx1">
                    <a:tint val="75000"/>
                  </a:schemeClr>
                </a:solidFill>
              </a:defRPr>
            </a:lvl5pPr>
            <a:lvl6pPr marL="2286000" indent="0" algn="ctr" eaLnBrk="1" latinLnBrk="0" hangingPunct="1">
              <a:buNone/>
              <a:defRPr kumimoji="0" lang="ja-JP">
                <a:solidFill>
                  <a:schemeClr val="tx1">
                    <a:tint val="75000"/>
                  </a:schemeClr>
                </a:solidFill>
              </a:defRPr>
            </a:lvl6pPr>
            <a:lvl7pPr marL="2743200" indent="0" algn="ctr" eaLnBrk="1" latinLnBrk="0" hangingPunct="1">
              <a:buNone/>
              <a:defRPr kumimoji="0" lang="ja-JP">
                <a:solidFill>
                  <a:schemeClr val="tx1">
                    <a:tint val="75000"/>
                  </a:schemeClr>
                </a:solidFill>
              </a:defRPr>
            </a:lvl7pPr>
            <a:lvl8pPr marL="3200400" indent="0" algn="ctr" eaLnBrk="1" latinLnBrk="0" hangingPunct="1">
              <a:buNone/>
              <a:defRPr kumimoji="0" lang="ja-JP">
                <a:solidFill>
                  <a:schemeClr val="tx1">
                    <a:tint val="75000"/>
                  </a:schemeClr>
                </a:solidFill>
              </a:defRPr>
            </a:lvl8pPr>
            <a:lvl9pPr marL="3657600" indent="0" algn="ctr" eaLnBrk="1" latinLnBrk="0" hangingPunct="1">
              <a:buNone/>
              <a:defRPr kumimoji="0" lang="ja-JP">
                <a:solidFill>
                  <a:schemeClr val="tx1">
                    <a:tint val="75000"/>
                  </a:schemeClr>
                </a:solidFill>
              </a:defRPr>
            </a:lvl9pPr>
          </a:lstStyle>
          <a:p>
            <a:r>
              <a:rPr lang="ja-JP" altLang="en-US"/>
              <a:t>マスター サブタイトルの書式設定</a:t>
            </a:r>
            <a:endParaRPr/>
          </a:p>
        </p:txBody>
      </p:sp>
      <p:sp>
        <p:nvSpPr>
          <p:cNvPr id="10" name="Picture Placeholder 9"/>
          <p:cNvSpPr>
            <a:spLocks noGrp="1"/>
          </p:cNvSpPr>
          <p:nvPr>
            <p:ph type="pic" sz="quarter" idx="13"/>
          </p:nvPr>
        </p:nvSpPr>
        <p:spPr>
          <a:xfrm>
            <a:off x="6858000" y="5105400"/>
            <a:ext cx="1828800" cy="990600"/>
          </a:xfrm>
        </p:spPr>
        <p:txBody>
          <a:bodyPr rtlCol="0">
            <a:normAutofit/>
          </a:bodyPr>
          <a:lstStyle>
            <a:lvl1pPr marL="0" indent="0" algn="ctr" eaLnBrk="1" latinLnBrk="0" hangingPunct="1">
              <a:buNone/>
              <a:defRPr kumimoji="0" lang="ja-JP" sz="2000" baseline="0"/>
            </a:lvl1pPr>
          </a:lstStyle>
          <a:p>
            <a:pPr lvl="0"/>
            <a:r>
              <a:rPr lang="ja-JP" altLang="en-US" noProof="0"/>
              <a:t>アイコンをクリックして図を追加</a:t>
            </a:r>
            <a:endParaRPr lang="ja-JP" noProof="0"/>
          </a:p>
        </p:txBody>
      </p:sp>
    </p:spTree>
    <p:extLst>
      <p:ext uri="{BB962C8B-B14F-4D97-AF65-F5344CB8AC3E}">
        <p14:creationId xmlns:p14="http://schemas.microsoft.com/office/powerpoint/2010/main" val="1612095153"/>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AndTx">
  <p:cSld name="タイトル、コンテンツ、テキスト">
    <p:spTree>
      <p:nvGrpSpPr>
        <p:cNvPr id="1" name=""/>
        <p:cNvGrpSpPr/>
        <p:nvPr/>
      </p:nvGrpSpPr>
      <p:grpSpPr>
        <a:xfrm>
          <a:off x="0" y="0"/>
          <a:ext cx="0" cy="0"/>
          <a:chOff x="0" y="0"/>
          <a:chExt cx="0" cy="0"/>
        </a:xfrm>
      </p:grpSpPr>
      <p:sp>
        <p:nvSpPr>
          <p:cNvPr id="2" name="Title 1"/>
          <p:cNvSpPr>
            <a:spLocks noGrp="1"/>
          </p:cNvSpPr>
          <p:nvPr>
            <p:ph type="title"/>
          </p:nvPr>
        </p:nvSpPr>
        <p:spPr>
          <a:xfrm>
            <a:off x="685800" y="355600"/>
            <a:ext cx="8194675" cy="1143000"/>
          </a:xfrm>
        </p:spPr>
        <p:txBody>
          <a:bodyPr/>
          <a:lstStyle/>
          <a:p>
            <a:r>
              <a:rPr lang="ja-JP" altLang="en-US"/>
              <a:t>マスター タイトルの書式設定</a:t>
            </a:r>
            <a:endParaRPr/>
          </a:p>
        </p:txBody>
      </p:sp>
      <p:sp>
        <p:nvSpPr>
          <p:cNvPr id="3" name="Content Placeholder 2"/>
          <p:cNvSpPr>
            <a:spLocks noGrp="1"/>
          </p:cNvSpPr>
          <p:nvPr>
            <p:ph sz="half" idx="1"/>
          </p:nvPr>
        </p:nvSpPr>
        <p:spPr>
          <a:xfrm>
            <a:off x="673100" y="1497013"/>
            <a:ext cx="3975100" cy="4759325"/>
          </a:xfrm>
        </p:spPr>
        <p:txBody>
          <a:bodyPr/>
          <a:lstStyle>
            <a:lvl4pPr eaLnBrk="1" latinLnBrk="0" hangingPunct="1">
              <a:defRPr kumimoji="0" lang="ja-JP" baseline="0"/>
            </a:lvl4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p:txBody>
      </p:sp>
      <p:sp>
        <p:nvSpPr>
          <p:cNvPr id="4" name="Text Placeholder 3"/>
          <p:cNvSpPr>
            <a:spLocks noGrp="1"/>
          </p:cNvSpPr>
          <p:nvPr>
            <p:ph type="body" sz="half" idx="2"/>
          </p:nvPr>
        </p:nvSpPr>
        <p:spPr>
          <a:xfrm>
            <a:off x="4937760" y="1497013"/>
            <a:ext cx="3977640" cy="4759325"/>
          </a:xfrm>
        </p:spPr>
        <p:txBody>
          <a:bodyPr/>
          <a:lstStyle>
            <a:lvl4pPr eaLnBrk="1" latinLnBrk="0" hangingPunct="1">
              <a:defRPr kumimoji="0" lang="ja-JP" baseline="0"/>
            </a:lvl4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p:txBody>
      </p:sp>
      <p:sp>
        <p:nvSpPr>
          <p:cNvPr id="5" name="Date Placeholder 3"/>
          <p:cNvSpPr>
            <a:spLocks noGrp="1"/>
          </p:cNvSpPr>
          <p:nvPr>
            <p:ph type="dt" sz="half" idx="10"/>
          </p:nvPr>
        </p:nvSpPr>
        <p:spPr/>
        <p:txBody>
          <a:bodyPr/>
          <a:lstStyle>
            <a:lvl1pPr>
              <a:defRPr/>
            </a:lvl1pPr>
          </a:lstStyle>
          <a:p>
            <a:pPr>
              <a:defRPr/>
            </a:pPr>
            <a:endParaRPr lang="en-US" altLang="ja-JP"/>
          </a:p>
        </p:txBody>
      </p:sp>
      <p:sp>
        <p:nvSpPr>
          <p:cNvPr id="6" name="Footer Placeholder 4"/>
          <p:cNvSpPr>
            <a:spLocks noGrp="1"/>
          </p:cNvSpPr>
          <p:nvPr>
            <p:ph type="ftr" sz="quarter" idx="11"/>
          </p:nvPr>
        </p:nvSpPr>
        <p:spPr/>
        <p:txBody>
          <a:bodyPr/>
          <a:lstStyle>
            <a:lvl1pPr>
              <a:defRPr/>
            </a:lvl1pPr>
          </a:lstStyle>
          <a:p>
            <a:pPr>
              <a:defRPr/>
            </a:pPr>
            <a:endParaRPr lang="en-US" altLang="ja-JP"/>
          </a:p>
        </p:txBody>
      </p:sp>
      <p:sp>
        <p:nvSpPr>
          <p:cNvPr id="7" name="Slide Number Placeholder 5"/>
          <p:cNvSpPr>
            <a:spLocks noGrp="1"/>
          </p:cNvSpPr>
          <p:nvPr>
            <p:ph type="sldNum" sz="quarter" idx="12"/>
          </p:nvPr>
        </p:nvSpPr>
        <p:spPr/>
        <p:txBody>
          <a:bodyPr/>
          <a:lstStyle>
            <a:lvl1pPr>
              <a:defRPr/>
            </a:lvl1pPr>
          </a:lstStyle>
          <a:p>
            <a:pPr>
              <a:defRPr/>
            </a:pPr>
            <a:fld id="{882996DC-FDF4-4574-9086-F231FC2E1BFE}" type="slidenum">
              <a:rPr altLang="en-US"/>
              <a:pPr>
                <a:defRPr/>
              </a:pPr>
              <a:t>‹#›</a:t>
            </a:fld>
            <a:endParaRPr lang="en-US" altLang="ja-JP"/>
          </a:p>
        </p:txBody>
      </p:sp>
    </p:spTree>
    <p:extLst>
      <p:ext uri="{BB962C8B-B14F-4D97-AF65-F5344CB8AC3E}">
        <p14:creationId xmlns:p14="http://schemas.microsoft.com/office/powerpoint/2010/main" val="734292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a:p>
        </p:txBody>
      </p:sp>
      <p:sp>
        <p:nvSpPr>
          <p:cNvPr id="3" name="Date Placeholder 3"/>
          <p:cNvSpPr>
            <a:spLocks noGrp="1"/>
          </p:cNvSpPr>
          <p:nvPr>
            <p:ph type="dt" sz="half" idx="10"/>
          </p:nvPr>
        </p:nvSpPr>
        <p:spPr/>
        <p:txBody>
          <a:bodyPr/>
          <a:lstStyle>
            <a:lvl1pPr>
              <a:defRPr/>
            </a:lvl1pPr>
          </a:lstStyle>
          <a:p>
            <a:pPr>
              <a:defRPr/>
            </a:pPr>
            <a:endParaRPr lang="en-US" altLang="ja-JP"/>
          </a:p>
        </p:txBody>
      </p:sp>
      <p:sp>
        <p:nvSpPr>
          <p:cNvPr id="4" name="Footer Placeholder 4"/>
          <p:cNvSpPr>
            <a:spLocks noGrp="1"/>
          </p:cNvSpPr>
          <p:nvPr>
            <p:ph type="ftr" sz="quarter" idx="11"/>
          </p:nvPr>
        </p:nvSpPr>
        <p:spPr/>
        <p:txBody>
          <a:bodyPr/>
          <a:lstStyle>
            <a:lvl1pPr>
              <a:defRPr/>
            </a:lvl1pPr>
          </a:lstStyle>
          <a:p>
            <a:pPr>
              <a:defRPr/>
            </a:pPr>
            <a:endParaRPr lang="en-US" altLang="ja-JP"/>
          </a:p>
        </p:txBody>
      </p:sp>
      <p:sp>
        <p:nvSpPr>
          <p:cNvPr id="5" name="Slide Number Placeholder 5"/>
          <p:cNvSpPr>
            <a:spLocks noGrp="1"/>
          </p:cNvSpPr>
          <p:nvPr>
            <p:ph type="sldNum" sz="quarter" idx="12"/>
          </p:nvPr>
        </p:nvSpPr>
        <p:spPr/>
        <p:txBody>
          <a:bodyPr/>
          <a:lstStyle>
            <a:lvl1pPr>
              <a:defRPr/>
            </a:lvl1pPr>
          </a:lstStyle>
          <a:p>
            <a:pPr>
              <a:defRPr/>
            </a:pPr>
            <a:fld id="{31158C69-8A45-47C0-903E-09337405BB1A}" type="slidenum">
              <a:rPr altLang="en-US"/>
              <a:pPr>
                <a:defRPr/>
              </a:pPr>
              <a:t>‹#›</a:t>
            </a:fld>
            <a:endParaRPr lang="en-US" altLang="ja-JP"/>
          </a:p>
        </p:txBody>
      </p:sp>
    </p:spTree>
    <p:extLst>
      <p:ext uri="{BB962C8B-B14F-4D97-AF65-F5344CB8AC3E}">
        <p14:creationId xmlns:p14="http://schemas.microsoft.com/office/powerpoint/2010/main" val="357510949"/>
      </p:ext>
    </p:extLst>
  </p:cSld>
  <p:clrMapOvr>
    <a:masterClrMapping/>
  </p:clrMapOvr>
  <p:transition spd="slow">
    <p:wipe dir="d"/>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ltLang="ja-JP"/>
          </a:p>
        </p:txBody>
      </p:sp>
      <p:sp>
        <p:nvSpPr>
          <p:cNvPr id="3" name="Footer Placeholder 4"/>
          <p:cNvSpPr>
            <a:spLocks noGrp="1"/>
          </p:cNvSpPr>
          <p:nvPr>
            <p:ph type="ftr" sz="quarter" idx="11"/>
          </p:nvPr>
        </p:nvSpPr>
        <p:spPr/>
        <p:txBody>
          <a:bodyPr/>
          <a:lstStyle>
            <a:lvl1pPr>
              <a:defRPr/>
            </a:lvl1pPr>
          </a:lstStyle>
          <a:p>
            <a:pPr>
              <a:defRPr/>
            </a:pPr>
            <a:endParaRPr lang="en-US" altLang="ja-JP"/>
          </a:p>
        </p:txBody>
      </p:sp>
      <p:sp>
        <p:nvSpPr>
          <p:cNvPr id="4" name="Slide Number Placeholder 5"/>
          <p:cNvSpPr>
            <a:spLocks noGrp="1"/>
          </p:cNvSpPr>
          <p:nvPr>
            <p:ph type="sldNum" sz="quarter" idx="12"/>
          </p:nvPr>
        </p:nvSpPr>
        <p:spPr/>
        <p:txBody>
          <a:bodyPr/>
          <a:lstStyle>
            <a:lvl1pPr>
              <a:defRPr/>
            </a:lvl1pPr>
          </a:lstStyle>
          <a:p>
            <a:pPr>
              <a:defRPr/>
            </a:pPr>
            <a:fld id="{8271C1ED-CA50-4914-8EA7-E5475FEAE2C5}" type="slidenum">
              <a:rPr altLang="en-US"/>
              <a:pPr>
                <a:defRPr/>
              </a:pPr>
              <a:t>‹#›</a:t>
            </a:fld>
            <a:endParaRPr lang="en-US" altLang="ja-JP"/>
          </a:p>
        </p:txBody>
      </p:sp>
    </p:spTree>
    <p:extLst>
      <p:ext uri="{BB962C8B-B14F-4D97-AF65-F5344CB8AC3E}">
        <p14:creationId xmlns:p14="http://schemas.microsoft.com/office/powerpoint/2010/main" val="3275015518"/>
      </p:ext>
    </p:extLst>
  </p:cSld>
  <p:clrMapOvr>
    <a:masterClrMapping/>
  </p:clrMapOvr>
  <p:transition spd="slow">
    <p:wipe dir="d"/>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背景のみ">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42863" y="0"/>
            <a:ext cx="9101137" cy="688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Date Placeholder 3"/>
          <p:cNvSpPr>
            <a:spLocks noGrp="1"/>
          </p:cNvSpPr>
          <p:nvPr>
            <p:ph type="dt" sz="half" idx="10"/>
          </p:nvPr>
        </p:nvSpPr>
        <p:spPr/>
        <p:txBody>
          <a:bodyPr/>
          <a:lstStyle>
            <a:lvl1pPr>
              <a:defRPr/>
            </a:lvl1pPr>
          </a:lstStyle>
          <a:p>
            <a:pPr>
              <a:defRPr/>
            </a:pPr>
            <a:endParaRPr lang="en-US" altLang="ja-JP"/>
          </a:p>
        </p:txBody>
      </p:sp>
      <p:sp>
        <p:nvSpPr>
          <p:cNvPr id="4" name="Footer Placeholder 4"/>
          <p:cNvSpPr>
            <a:spLocks noGrp="1"/>
          </p:cNvSpPr>
          <p:nvPr>
            <p:ph type="ftr" sz="quarter" idx="11"/>
          </p:nvPr>
        </p:nvSpPr>
        <p:spPr/>
        <p:txBody>
          <a:bodyPr/>
          <a:lstStyle>
            <a:lvl1pPr>
              <a:defRPr/>
            </a:lvl1pPr>
          </a:lstStyle>
          <a:p>
            <a:pPr>
              <a:defRPr/>
            </a:pPr>
            <a:endParaRPr lang="en-US" altLang="ja-JP"/>
          </a:p>
        </p:txBody>
      </p:sp>
      <p:sp>
        <p:nvSpPr>
          <p:cNvPr id="5" name="Slide Number Placeholder 5"/>
          <p:cNvSpPr>
            <a:spLocks noGrp="1"/>
          </p:cNvSpPr>
          <p:nvPr>
            <p:ph type="sldNum" sz="quarter" idx="12"/>
          </p:nvPr>
        </p:nvSpPr>
        <p:spPr/>
        <p:txBody>
          <a:bodyPr/>
          <a:lstStyle>
            <a:lvl1pPr>
              <a:defRPr/>
            </a:lvl1pPr>
          </a:lstStyle>
          <a:p>
            <a:pPr>
              <a:defRPr/>
            </a:pPr>
            <a:fld id="{67631A53-73E9-4052-997F-DC56437B5971}" type="slidenum">
              <a:rPr altLang="en-US"/>
              <a:pPr>
                <a:defRPr/>
              </a:pPr>
              <a:t>‹#›</a:t>
            </a:fld>
            <a:endParaRPr lang="en-US" altLang="ja-JP"/>
          </a:p>
        </p:txBody>
      </p:sp>
    </p:spTree>
    <p:extLst>
      <p:ext uri="{BB962C8B-B14F-4D97-AF65-F5344CB8AC3E}">
        <p14:creationId xmlns:p14="http://schemas.microsoft.com/office/powerpoint/2010/main" val="2656238466"/>
      </p:ext>
    </p:extLst>
  </p:cSld>
  <p:clrMapOvr>
    <a:masterClrMapping/>
  </p:clrMapOvr>
  <p:transition spd="slow">
    <p:wipe dir="d"/>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セクション ヘッダー">
    <p:spTree>
      <p:nvGrpSpPr>
        <p:cNvPr id="1" name=""/>
        <p:cNvGrpSpPr/>
        <p:nvPr/>
      </p:nvGrpSpPr>
      <p:grpSpPr>
        <a:xfrm>
          <a:off x="0" y="0"/>
          <a:ext cx="0" cy="0"/>
          <a:chOff x="0" y="0"/>
          <a:chExt cx="0" cy="0"/>
        </a:xfrm>
      </p:grpSpPr>
      <p:pic>
        <p:nvPicPr>
          <p:cNvPr id="4" name="Picture 6"/>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42863" y="0"/>
            <a:ext cx="9101137" cy="688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5875" y="0"/>
            <a:ext cx="9172575"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0" y="3048000"/>
            <a:ext cx="4343400" cy="1362075"/>
          </a:xfrm>
        </p:spPr>
        <p:txBody>
          <a:bodyPr anchor="b"/>
          <a:lstStyle>
            <a:lvl1pPr algn="l" eaLnBrk="1" latinLnBrk="0" hangingPunct="1">
              <a:defRPr kumimoji="0" lang="ja-JP" sz="4000" b="1" cap="small" baseline="0">
                <a:solidFill>
                  <a:srgbClr val="003300"/>
                </a:solidFill>
              </a:defRPr>
            </a:lvl1pPr>
          </a:lstStyle>
          <a:p>
            <a:r>
              <a:rPr lang="ja-JP" altLang="en-US"/>
              <a:t>マスター タイトルの書式設定</a:t>
            </a:r>
            <a:endParaRPr lang="ja-JP"/>
          </a:p>
        </p:txBody>
      </p:sp>
      <p:sp>
        <p:nvSpPr>
          <p:cNvPr id="10" name="Picture Placeholder 9"/>
          <p:cNvSpPr>
            <a:spLocks noGrp="1"/>
          </p:cNvSpPr>
          <p:nvPr>
            <p:ph type="pic" sz="quarter" idx="13"/>
          </p:nvPr>
        </p:nvSpPr>
        <p:spPr>
          <a:xfrm>
            <a:off x="6781800" y="5334000"/>
            <a:ext cx="2133600" cy="990600"/>
          </a:xfrm>
        </p:spPr>
        <p:txBody>
          <a:bodyPr rtlCol="0">
            <a:normAutofit/>
          </a:bodyPr>
          <a:lstStyle>
            <a:lvl1pPr marL="0" indent="0" algn="ctr" eaLnBrk="1" latinLnBrk="0" hangingPunct="1">
              <a:buNone/>
              <a:defRPr kumimoji="0" lang="ja-JP" sz="1800"/>
            </a:lvl1pPr>
          </a:lstStyle>
          <a:p>
            <a:pPr lvl="0"/>
            <a:r>
              <a:rPr lang="ja-JP" altLang="en-US" noProof="0"/>
              <a:t>アイコンをクリックして図を追加</a:t>
            </a:r>
            <a:endParaRPr lang="ja-JP" noProof="0"/>
          </a:p>
        </p:txBody>
      </p:sp>
      <p:sp>
        <p:nvSpPr>
          <p:cNvPr id="6" name="Date Placeholder 3"/>
          <p:cNvSpPr>
            <a:spLocks noGrp="1"/>
          </p:cNvSpPr>
          <p:nvPr>
            <p:ph type="dt" sz="half" idx="14"/>
          </p:nvPr>
        </p:nvSpPr>
        <p:spPr/>
        <p:txBody>
          <a:bodyPr/>
          <a:lstStyle>
            <a:lvl1pPr>
              <a:defRPr/>
            </a:lvl1pPr>
          </a:lstStyle>
          <a:p>
            <a:pPr>
              <a:defRPr/>
            </a:pPr>
            <a:endParaRPr lang="en-US" altLang="ja-JP"/>
          </a:p>
        </p:txBody>
      </p:sp>
      <p:sp>
        <p:nvSpPr>
          <p:cNvPr id="7" name="Footer Placeholder 4"/>
          <p:cNvSpPr>
            <a:spLocks noGrp="1"/>
          </p:cNvSpPr>
          <p:nvPr>
            <p:ph type="ftr" sz="quarter" idx="15"/>
          </p:nvPr>
        </p:nvSpPr>
        <p:spPr/>
        <p:txBody>
          <a:bodyPr/>
          <a:lstStyle>
            <a:lvl1pPr>
              <a:defRPr/>
            </a:lvl1pPr>
          </a:lstStyle>
          <a:p>
            <a:pPr>
              <a:defRPr/>
            </a:pPr>
            <a:endParaRPr lang="en-US" altLang="ja-JP"/>
          </a:p>
        </p:txBody>
      </p:sp>
      <p:sp>
        <p:nvSpPr>
          <p:cNvPr id="8" name="Slide Number Placeholder 5"/>
          <p:cNvSpPr>
            <a:spLocks noGrp="1"/>
          </p:cNvSpPr>
          <p:nvPr>
            <p:ph type="sldNum" sz="quarter" idx="16"/>
          </p:nvPr>
        </p:nvSpPr>
        <p:spPr/>
        <p:txBody>
          <a:bodyPr/>
          <a:lstStyle>
            <a:lvl1pPr>
              <a:defRPr/>
            </a:lvl1pPr>
          </a:lstStyle>
          <a:p>
            <a:pPr>
              <a:defRPr/>
            </a:pPr>
            <a:fld id="{14EF4F01-D9F6-4156-B9DA-32C89E158E67}" type="slidenum">
              <a:rPr altLang="en-US"/>
              <a:pPr>
                <a:defRPr/>
              </a:pPr>
              <a:t>‹#›</a:t>
            </a:fld>
            <a:endParaRPr lang="en-US" altLang="ja-JP"/>
          </a:p>
        </p:txBody>
      </p:sp>
    </p:spTree>
    <p:extLst>
      <p:ext uri="{BB962C8B-B14F-4D97-AF65-F5344CB8AC3E}">
        <p14:creationId xmlns:p14="http://schemas.microsoft.com/office/powerpoint/2010/main" val="2066067760"/>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タイトルとコンテンツ">
    <p:bg>
      <p:bgPr>
        <a:blipFill dpi="0" rotWithShape="0">
          <a:blip r:embed="rId2">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62000" y="188640"/>
            <a:ext cx="8077200" cy="792088"/>
          </a:xfrm>
        </p:spPr>
        <p:txBody>
          <a:bodyPr/>
          <a:lstStyle>
            <a:lvl1pPr algn="l" eaLnBrk="1" latinLnBrk="0" hangingPunct="1">
              <a:defRPr kumimoji="0" lang="ja-JP">
                <a:latin typeface="+mj-ea"/>
                <a:ea typeface="+mj-ea"/>
              </a:defRPr>
            </a:lvl1pPr>
          </a:lstStyle>
          <a:p>
            <a:r>
              <a:rPr lang="ja-JP" altLang="en-US" dirty="0"/>
              <a:t>マスター タイトルの書式設定</a:t>
            </a:r>
            <a:endParaRPr lang="ja-JP" dirty="0"/>
          </a:p>
        </p:txBody>
      </p:sp>
      <p:sp>
        <p:nvSpPr>
          <p:cNvPr id="3" name="Content Placeholder 2"/>
          <p:cNvSpPr>
            <a:spLocks noGrp="1"/>
          </p:cNvSpPr>
          <p:nvPr>
            <p:ph idx="1"/>
          </p:nvPr>
        </p:nvSpPr>
        <p:spPr>
          <a:xfrm>
            <a:off x="762000" y="1124744"/>
            <a:ext cx="8077200" cy="5184575"/>
          </a:xfrm>
        </p:spPr>
        <p:txBody>
          <a:bodyPr>
            <a:normAutofit/>
          </a:bodyPr>
          <a:lstStyle>
            <a:lvl1pPr eaLnBrk="1" latinLnBrk="0" hangingPunct="1">
              <a:defRPr kumimoji="0" lang="ja-JP" sz="3200">
                <a:latin typeface="+mn-lt"/>
              </a:defRPr>
            </a:lvl1pPr>
            <a:lvl2pPr marL="742950" indent="-285750" eaLnBrk="1" latinLnBrk="0" hangingPunct="1">
              <a:buFont typeface="Wingdings" panose="05000000000000000000" pitchFamily="2" charset="2"/>
              <a:buChar char="ü"/>
              <a:defRPr kumimoji="0" lang="ja-JP" sz="2800">
                <a:latin typeface="+mn-lt"/>
              </a:defRPr>
            </a:lvl2pPr>
            <a:lvl3pPr eaLnBrk="1" latinLnBrk="0" hangingPunct="1">
              <a:defRPr kumimoji="0" lang="ja-JP" sz="2400">
                <a:latin typeface="+mn-lt"/>
              </a:defRPr>
            </a:lvl3pPr>
            <a:lvl4pPr eaLnBrk="1" latinLnBrk="0" hangingPunct="1">
              <a:defRPr kumimoji="0" lang="ja-JP" sz="2400">
                <a:latin typeface="+mn-lt"/>
              </a:defRPr>
            </a:lvl4pPr>
            <a:lvl5pPr eaLnBrk="1" latinLnBrk="0" hangingPunct="1">
              <a:defRPr kumimoji="0" lang="ja-JP" sz="2400">
                <a:latin typeface="+mn-lt"/>
              </a:defRPr>
            </a:lvl5p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dirty="0"/>
          </a:p>
        </p:txBody>
      </p:sp>
      <p:sp>
        <p:nvSpPr>
          <p:cNvPr id="4" name="Date Placeholder 3"/>
          <p:cNvSpPr>
            <a:spLocks noGrp="1"/>
          </p:cNvSpPr>
          <p:nvPr>
            <p:ph type="dt" sz="half" idx="10"/>
          </p:nvPr>
        </p:nvSpPr>
        <p:spPr/>
        <p:txBody>
          <a:bodyPr/>
          <a:lstStyle>
            <a:lvl1pPr>
              <a:defRPr sz="1200"/>
            </a:lvl1pPr>
          </a:lstStyle>
          <a:p>
            <a:pPr>
              <a:defRPr/>
            </a:pPr>
            <a:endParaRPr lang="en-US" altLang="ja-JP" dirty="0"/>
          </a:p>
        </p:txBody>
      </p:sp>
      <p:sp>
        <p:nvSpPr>
          <p:cNvPr id="5" name="Footer Placeholder 4"/>
          <p:cNvSpPr>
            <a:spLocks noGrp="1"/>
          </p:cNvSpPr>
          <p:nvPr>
            <p:ph type="ftr" sz="quarter" idx="11"/>
          </p:nvPr>
        </p:nvSpPr>
        <p:spPr/>
        <p:txBody>
          <a:bodyPr/>
          <a:lstStyle>
            <a:lvl1pPr>
              <a:defRPr/>
            </a:lvl1pPr>
          </a:lstStyle>
          <a:p>
            <a:pPr>
              <a:defRPr/>
            </a:pPr>
            <a:endParaRPr lang="en-US" altLang="ja-JP"/>
          </a:p>
        </p:txBody>
      </p:sp>
      <p:sp>
        <p:nvSpPr>
          <p:cNvPr id="6" name="Slide Number Placeholder 5"/>
          <p:cNvSpPr>
            <a:spLocks noGrp="1"/>
          </p:cNvSpPr>
          <p:nvPr>
            <p:ph type="sldNum" sz="quarter" idx="12"/>
          </p:nvPr>
        </p:nvSpPr>
        <p:spPr/>
        <p:txBody>
          <a:bodyPr/>
          <a:lstStyle>
            <a:lvl1pPr>
              <a:defRPr sz="1600">
                <a:solidFill>
                  <a:schemeClr val="tx1"/>
                </a:solidFill>
              </a:defRPr>
            </a:lvl1pPr>
          </a:lstStyle>
          <a:p>
            <a:pPr>
              <a:defRPr/>
            </a:pPr>
            <a:fld id="{9700AB0B-6B87-488B-96E6-D721892DF61C}" type="slidenum">
              <a:rPr lang="en-US" altLang="ja-JP" smtClean="0"/>
              <a:pPr>
                <a:defRPr/>
              </a:pPr>
              <a:t>‹#›</a:t>
            </a:fld>
            <a:endParaRPr lang="en-US" altLang="en-US" dirty="0"/>
          </a:p>
        </p:txBody>
      </p:sp>
    </p:spTree>
    <p:extLst>
      <p:ext uri="{BB962C8B-B14F-4D97-AF65-F5344CB8AC3E}">
        <p14:creationId xmlns:p14="http://schemas.microsoft.com/office/powerpoint/2010/main" val="762477645"/>
      </p:ext>
    </p:extLst>
  </p:cSld>
  <p:clrMapOvr>
    <a:masterClrMapping/>
  </p:clrMapOvr>
  <p:transition spd="slow">
    <p:wipe dir="d"/>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a:p>
        </p:txBody>
      </p:sp>
      <p:sp>
        <p:nvSpPr>
          <p:cNvPr id="3" name="Content Placeholder 2"/>
          <p:cNvSpPr>
            <a:spLocks noGrp="1"/>
          </p:cNvSpPr>
          <p:nvPr>
            <p:ph sz="half" idx="1"/>
          </p:nvPr>
        </p:nvSpPr>
        <p:spPr>
          <a:xfrm>
            <a:off x="685800" y="1600200"/>
            <a:ext cx="4038600" cy="4525963"/>
          </a:xfrm>
        </p:spPr>
        <p:txBody>
          <a:bodyPr/>
          <a:lstStyle>
            <a:lvl1pPr eaLnBrk="1" latinLnBrk="0" hangingPunct="1">
              <a:defRPr kumimoji="0" lang="ja-JP" sz="2800"/>
            </a:lvl1pPr>
            <a:lvl2pPr eaLnBrk="1" latinLnBrk="0" hangingPunct="1">
              <a:defRPr kumimoji="0" lang="ja-JP" sz="2400"/>
            </a:lvl2pPr>
            <a:lvl3pPr eaLnBrk="1" latinLnBrk="0" hangingPunct="1">
              <a:defRPr kumimoji="0" lang="ja-JP" sz="2000"/>
            </a:lvl3pPr>
            <a:lvl4pPr eaLnBrk="1" latinLnBrk="0" hangingPunct="1">
              <a:defRPr kumimoji="0" lang="ja-JP" sz="1800"/>
            </a:lvl4pPr>
            <a:lvl5pPr eaLnBrk="1" latinLnBrk="0" hangingPunct="1">
              <a:defRPr kumimoji="0" lang="ja-JP" sz="1800"/>
            </a:lvl5pPr>
            <a:lvl6pPr eaLnBrk="1" latinLnBrk="0" hangingPunct="1">
              <a:defRPr kumimoji="0" lang="ja-JP" sz="1800"/>
            </a:lvl6pPr>
            <a:lvl7pPr eaLnBrk="1" latinLnBrk="0" hangingPunct="1">
              <a:defRPr kumimoji="0" lang="ja-JP" sz="1800"/>
            </a:lvl7pPr>
            <a:lvl8pPr eaLnBrk="1" latinLnBrk="0" hangingPunct="1">
              <a:defRPr kumimoji="0" lang="ja-JP" sz="1800"/>
            </a:lvl8pPr>
            <a:lvl9pPr eaLnBrk="1" latinLnBrk="0" hangingPunct="1">
              <a:defRPr kumimoji="0" lang="ja-JP"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a:p>
        </p:txBody>
      </p:sp>
      <p:sp>
        <p:nvSpPr>
          <p:cNvPr id="4" name="Content Placeholder 3"/>
          <p:cNvSpPr>
            <a:spLocks noGrp="1"/>
          </p:cNvSpPr>
          <p:nvPr>
            <p:ph sz="half" idx="2"/>
          </p:nvPr>
        </p:nvSpPr>
        <p:spPr>
          <a:xfrm>
            <a:off x="4876800" y="1600200"/>
            <a:ext cx="4038600" cy="4525963"/>
          </a:xfrm>
        </p:spPr>
        <p:txBody>
          <a:bodyPr/>
          <a:lstStyle>
            <a:lvl1pPr eaLnBrk="1" latinLnBrk="0" hangingPunct="1">
              <a:defRPr kumimoji="0" lang="ja-JP" sz="2800"/>
            </a:lvl1pPr>
            <a:lvl2pPr eaLnBrk="1" latinLnBrk="0" hangingPunct="1">
              <a:defRPr kumimoji="0" lang="ja-JP" sz="2400"/>
            </a:lvl2pPr>
            <a:lvl3pPr eaLnBrk="1" latinLnBrk="0" hangingPunct="1">
              <a:defRPr kumimoji="0" lang="ja-JP" sz="2000"/>
            </a:lvl3pPr>
            <a:lvl4pPr eaLnBrk="1" latinLnBrk="0" hangingPunct="1">
              <a:defRPr kumimoji="0" lang="ja-JP" sz="1800"/>
            </a:lvl4pPr>
            <a:lvl5pPr eaLnBrk="1" latinLnBrk="0" hangingPunct="1">
              <a:defRPr kumimoji="0" lang="ja-JP" sz="1800"/>
            </a:lvl5pPr>
            <a:lvl6pPr eaLnBrk="1" latinLnBrk="0" hangingPunct="1">
              <a:defRPr kumimoji="0" lang="ja-JP" sz="1800"/>
            </a:lvl6pPr>
            <a:lvl7pPr eaLnBrk="1" latinLnBrk="0" hangingPunct="1">
              <a:defRPr kumimoji="0" lang="ja-JP" sz="1800"/>
            </a:lvl7pPr>
            <a:lvl8pPr eaLnBrk="1" latinLnBrk="0" hangingPunct="1">
              <a:defRPr kumimoji="0" lang="ja-JP" sz="1800"/>
            </a:lvl8pPr>
            <a:lvl9pPr eaLnBrk="1" latinLnBrk="0" hangingPunct="1">
              <a:defRPr kumimoji="0" lang="ja-JP"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a:p>
        </p:txBody>
      </p:sp>
      <p:sp>
        <p:nvSpPr>
          <p:cNvPr id="5" name="Date Placeholder 3"/>
          <p:cNvSpPr>
            <a:spLocks noGrp="1"/>
          </p:cNvSpPr>
          <p:nvPr>
            <p:ph type="dt" sz="half" idx="10"/>
          </p:nvPr>
        </p:nvSpPr>
        <p:spPr/>
        <p:txBody>
          <a:bodyPr/>
          <a:lstStyle>
            <a:lvl1pPr>
              <a:defRPr/>
            </a:lvl1pPr>
          </a:lstStyle>
          <a:p>
            <a:pPr>
              <a:defRPr/>
            </a:pPr>
            <a:endParaRPr lang="en-US" altLang="ja-JP"/>
          </a:p>
        </p:txBody>
      </p:sp>
      <p:sp>
        <p:nvSpPr>
          <p:cNvPr id="6" name="Footer Placeholder 4"/>
          <p:cNvSpPr>
            <a:spLocks noGrp="1"/>
          </p:cNvSpPr>
          <p:nvPr>
            <p:ph type="ftr" sz="quarter" idx="11"/>
          </p:nvPr>
        </p:nvSpPr>
        <p:spPr/>
        <p:txBody>
          <a:bodyPr/>
          <a:lstStyle>
            <a:lvl1pPr>
              <a:defRPr/>
            </a:lvl1pPr>
          </a:lstStyle>
          <a:p>
            <a:pPr>
              <a:defRPr/>
            </a:pPr>
            <a:endParaRPr lang="en-US" altLang="ja-JP"/>
          </a:p>
        </p:txBody>
      </p:sp>
      <p:sp>
        <p:nvSpPr>
          <p:cNvPr id="7" name="Slide Number Placeholder 5"/>
          <p:cNvSpPr>
            <a:spLocks noGrp="1"/>
          </p:cNvSpPr>
          <p:nvPr>
            <p:ph type="sldNum" sz="quarter" idx="12"/>
          </p:nvPr>
        </p:nvSpPr>
        <p:spPr/>
        <p:txBody>
          <a:bodyPr/>
          <a:lstStyle>
            <a:lvl1pPr>
              <a:defRPr/>
            </a:lvl1pPr>
          </a:lstStyle>
          <a:p>
            <a:pPr>
              <a:defRPr/>
            </a:pPr>
            <a:fld id="{4FBE3EB9-D7B2-4D1C-9FDB-A8A61D02612B}" type="slidenum">
              <a:rPr altLang="en-US"/>
              <a:pPr>
                <a:defRPr/>
              </a:pPr>
              <a:t>‹#›</a:t>
            </a:fld>
            <a:endParaRPr lang="en-US" altLang="ja-JP"/>
          </a:p>
        </p:txBody>
      </p:sp>
    </p:spTree>
    <p:extLst>
      <p:ext uri="{BB962C8B-B14F-4D97-AF65-F5344CB8AC3E}">
        <p14:creationId xmlns:p14="http://schemas.microsoft.com/office/powerpoint/2010/main" val="1893429377"/>
      </p:ext>
    </p:extLst>
  </p:cSld>
  <p:clrMapOvr>
    <a:masterClrMapping/>
  </p:clrMapOvr>
  <p:transition spd="slow">
    <p:wipe dir="d"/>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762000" y="274638"/>
            <a:ext cx="8077200" cy="792000"/>
          </a:xfrm>
        </p:spPr>
        <p:txBody>
          <a:bodyPr/>
          <a:lstStyle>
            <a:lvl1pPr eaLnBrk="1" latinLnBrk="0" hangingPunct="1">
              <a:defRPr kumimoji="0" lang="ja-JP"/>
            </a:lvl1pPr>
          </a:lstStyle>
          <a:p>
            <a:r>
              <a:rPr lang="ja-JP" altLang="en-US"/>
              <a:t>マスター タイトルの書式設定</a:t>
            </a:r>
            <a:endParaRPr/>
          </a:p>
        </p:txBody>
      </p:sp>
      <p:sp>
        <p:nvSpPr>
          <p:cNvPr id="3" name="Text Placeholder 2"/>
          <p:cNvSpPr>
            <a:spLocks noGrp="1"/>
          </p:cNvSpPr>
          <p:nvPr>
            <p:ph type="body" idx="1"/>
          </p:nvPr>
        </p:nvSpPr>
        <p:spPr>
          <a:xfrm>
            <a:off x="685800" y="1196752"/>
            <a:ext cx="4040188" cy="504000"/>
          </a:xfrm>
        </p:spPr>
        <p:txBody>
          <a:bodyPr anchor="b"/>
          <a:lstStyle>
            <a:lvl1pPr marL="0" indent="0" eaLnBrk="1" latinLnBrk="0" hangingPunct="1">
              <a:buNone/>
              <a:defRPr kumimoji="0" lang="ja-JP" sz="2400" b="1"/>
            </a:lvl1pPr>
            <a:lvl2pPr marL="457200" indent="0" eaLnBrk="1" latinLnBrk="0" hangingPunct="1">
              <a:buNone/>
              <a:defRPr kumimoji="0" lang="ja-JP" sz="2000" b="1"/>
            </a:lvl2pPr>
            <a:lvl3pPr marL="914400" indent="0" eaLnBrk="1" latinLnBrk="0" hangingPunct="1">
              <a:buNone/>
              <a:defRPr kumimoji="0" lang="ja-JP" sz="1800" b="1"/>
            </a:lvl3pPr>
            <a:lvl4pPr marL="1371600" indent="0" eaLnBrk="1" latinLnBrk="0" hangingPunct="1">
              <a:buNone/>
              <a:defRPr kumimoji="0" lang="ja-JP" sz="1600" b="1"/>
            </a:lvl4pPr>
            <a:lvl5pPr marL="1828800" indent="0" eaLnBrk="1" latinLnBrk="0" hangingPunct="1">
              <a:buNone/>
              <a:defRPr kumimoji="0" lang="ja-JP" sz="1600" b="1"/>
            </a:lvl5pPr>
            <a:lvl6pPr marL="2286000" indent="0" eaLnBrk="1" latinLnBrk="0" hangingPunct="1">
              <a:buNone/>
              <a:defRPr kumimoji="0" lang="ja-JP" sz="1600" b="1"/>
            </a:lvl6pPr>
            <a:lvl7pPr marL="2743200" indent="0" eaLnBrk="1" latinLnBrk="0" hangingPunct="1">
              <a:buNone/>
              <a:defRPr kumimoji="0" lang="ja-JP" sz="1600" b="1"/>
            </a:lvl7pPr>
            <a:lvl8pPr marL="3200400" indent="0" eaLnBrk="1" latinLnBrk="0" hangingPunct="1">
              <a:buNone/>
              <a:defRPr kumimoji="0" lang="ja-JP" sz="1600" b="1"/>
            </a:lvl8pPr>
            <a:lvl9pPr marL="3657600" indent="0" eaLnBrk="1" latinLnBrk="0" hangingPunct="1">
              <a:buNone/>
              <a:defRPr kumimoji="0" lang="ja-JP" sz="1600" b="1"/>
            </a:lvl9pPr>
          </a:lstStyle>
          <a:p>
            <a:pPr lvl="0"/>
            <a:r>
              <a:rPr lang="ja-JP" altLang="en-US"/>
              <a:t>マスター テキストの書式設定</a:t>
            </a:r>
          </a:p>
        </p:txBody>
      </p:sp>
      <p:sp>
        <p:nvSpPr>
          <p:cNvPr id="4" name="Content Placeholder 3"/>
          <p:cNvSpPr>
            <a:spLocks noGrp="1"/>
          </p:cNvSpPr>
          <p:nvPr>
            <p:ph sz="half" idx="2"/>
          </p:nvPr>
        </p:nvSpPr>
        <p:spPr>
          <a:xfrm>
            <a:off x="685800" y="1830866"/>
            <a:ext cx="4040188" cy="4295297"/>
          </a:xfrm>
        </p:spPr>
        <p:txBody>
          <a:bodyPr/>
          <a:lstStyle>
            <a:lvl1pPr eaLnBrk="1" latinLnBrk="0" hangingPunct="1">
              <a:defRPr kumimoji="0" lang="ja-JP" sz="2400"/>
            </a:lvl1pPr>
            <a:lvl2pPr eaLnBrk="1" latinLnBrk="0" hangingPunct="1">
              <a:defRPr kumimoji="0" lang="ja-JP" sz="2000"/>
            </a:lvl2pPr>
            <a:lvl3pPr eaLnBrk="1" latinLnBrk="0" hangingPunct="1">
              <a:defRPr kumimoji="0" lang="ja-JP" sz="1800"/>
            </a:lvl3pPr>
            <a:lvl4pPr eaLnBrk="1" latinLnBrk="0" hangingPunct="1">
              <a:defRPr kumimoji="0" lang="ja-JP" sz="1600"/>
            </a:lvl4pPr>
            <a:lvl5pPr eaLnBrk="1" latinLnBrk="0" hangingPunct="1">
              <a:defRPr kumimoji="0" lang="ja-JP" sz="1600"/>
            </a:lvl5pPr>
            <a:lvl6pPr eaLnBrk="1" latinLnBrk="0" hangingPunct="1">
              <a:defRPr kumimoji="0" lang="ja-JP" sz="1600"/>
            </a:lvl6pPr>
            <a:lvl7pPr eaLnBrk="1" latinLnBrk="0" hangingPunct="1">
              <a:defRPr kumimoji="0" lang="ja-JP" sz="1600"/>
            </a:lvl7pPr>
            <a:lvl8pPr eaLnBrk="1" latinLnBrk="0" hangingPunct="1">
              <a:defRPr kumimoji="0" lang="ja-JP" sz="1600"/>
            </a:lvl8pPr>
            <a:lvl9pPr eaLnBrk="1" latinLnBrk="0" hangingPunct="1">
              <a:defRPr kumimoji="0" lang="ja-JP" sz="1600"/>
            </a:lvl9p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dirty="0"/>
          </a:p>
        </p:txBody>
      </p:sp>
      <p:sp>
        <p:nvSpPr>
          <p:cNvPr id="5" name="Text Placeholder 4"/>
          <p:cNvSpPr>
            <a:spLocks noGrp="1"/>
          </p:cNvSpPr>
          <p:nvPr>
            <p:ph type="body" sz="quarter" idx="3"/>
          </p:nvPr>
        </p:nvSpPr>
        <p:spPr>
          <a:xfrm>
            <a:off x="4873625" y="1196752"/>
            <a:ext cx="4041775" cy="504000"/>
          </a:xfrm>
        </p:spPr>
        <p:txBody>
          <a:bodyPr anchor="b"/>
          <a:lstStyle>
            <a:lvl1pPr marL="0" indent="0" eaLnBrk="1" latinLnBrk="0" hangingPunct="1">
              <a:buNone/>
              <a:defRPr kumimoji="0" lang="ja-JP" sz="2400" b="1"/>
            </a:lvl1pPr>
            <a:lvl2pPr marL="457200" indent="0" eaLnBrk="1" latinLnBrk="0" hangingPunct="1">
              <a:buNone/>
              <a:defRPr kumimoji="0" lang="ja-JP" sz="2000" b="1"/>
            </a:lvl2pPr>
            <a:lvl3pPr marL="914400" indent="0" eaLnBrk="1" latinLnBrk="0" hangingPunct="1">
              <a:buNone/>
              <a:defRPr kumimoji="0" lang="ja-JP" sz="1800" b="1"/>
            </a:lvl3pPr>
            <a:lvl4pPr marL="1371600" indent="0" eaLnBrk="1" latinLnBrk="0" hangingPunct="1">
              <a:buNone/>
              <a:defRPr kumimoji="0" lang="ja-JP" sz="1600" b="1"/>
            </a:lvl4pPr>
            <a:lvl5pPr marL="1828800" indent="0" eaLnBrk="1" latinLnBrk="0" hangingPunct="1">
              <a:buNone/>
              <a:defRPr kumimoji="0" lang="ja-JP" sz="1600" b="1"/>
            </a:lvl5pPr>
            <a:lvl6pPr marL="2286000" indent="0" eaLnBrk="1" latinLnBrk="0" hangingPunct="1">
              <a:buNone/>
              <a:defRPr kumimoji="0" lang="ja-JP" sz="1600" b="1"/>
            </a:lvl6pPr>
            <a:lvl7pPr marL="2743200" indent="0" eaLnBrk="1" latinLnBrk="0" hangingPunct="1">
              <a:buNone/>
              <a:defRPr kumimoji="0" lang="ja-JP" sz="1600" b="1"/>
            </a:lvl7pPr>
            <a:lvl8pPr marL="3200400" indent="0" eaLnBrk="1" latinLnBrk="0" hangingPunct="1">
              <a:buNone/>
              <a:defRPr kumimoji="0" lang="ja-JP" sz="1600" b="1"/>
            </a:lvl8pPr>
            <a:lvl9pPr marL="3657600" indent="0" eaLnBrk="1" latinLnBrk="0" hangingPunct="1">
              <a:buNone/>
              <a:defRPr kumimoji="0" lang="ja-JP" sz="1600" b="1"/>
            </a:lvl9pPr>
          </a:lstStyle>
          <a:p>
            <a:pPr lvl="0"/>
            <a:r>
              <a:rPr lang="ja-JP" altLang="en-US"/>
              <a:t>マスター テキストの書式設定</a:t>
            </a:r>
          </a:p>
        </p:txBody>
      </p:sp>
      <p:sp>
        <p:nvSpPr>
          <p:cNvPr id="6" name="Content Placeholder 5"/>
          <p:cNvSpPr>
            <a:spLocks noGrp="1"/>
          </p:cNvSpPr>
          <p:nvPr>
            <p:ph sz="quarter" idx="4"/>
          </p:nvPr>
        </p:nvSpPr>
        <p:spPr>
          <a:xfrm>
            <a:off x="4873625" y="1830866"/>
            <a:ext cx="4041775" cy="4295297"/>
          </a:xfrm>
        </p:spPr>
        <p:txBody>
          <a:bodyPr/>
          <a:lstStyle>
            <a:lvl1pPr eaLnBrk="1" latinLnBrk="0" hangingPunct="1">
              <a:defRPr kumimoji="0" lang="ja-JP" sz="2400"/>
            </a:lvl1pPr>
            <a:lvl2pPr eaLnBrk="1" latinLnBrk="0" hangingPunct="1">
              <a:defRPr kumimoji="0" lang="ja-JP" sz="2000"/>
            </a:lvl2pPr>
            <a:lvl3pPr eaLnBrk="1" latinLnBrk="0" hangingPunct="1">
              <a:defRPr kumimoji="0" lang="ja-JP" sz="1800"/>
            </a:lvl3pPr>
            <a:lvl4pPr eaLnBrk="1" latinLnBrk="0" hangingPunct="1">
              <a:defRPr kumimoji="0" lang="ja-JP" sz="1600"/>
            </a:lvl4pPr>
            <a:lvl5pPr eaLnBrk="1" latinLnBrk="0" hangingPunct="1">
              <a:defRPr kumimoji="0" lang="ja-JP" sz="1600"/>
            </a:lvl5pPr>
            <a:lvl6pPr eaLnBrk="1" latinLnBrk="0" hangingPunct="1">
              <a:defRPr kumimoji="0" lang="ja-JP" sz="1600"/>
            </a:lvl6pPr>
            <a:lvl7pPr eaLnBrk="1" latinLnBrk="0" hangingPunct="1">
              <a:defRPr kumimoji="0" lang="ja-JP" sz="1600"/>
            </a:lvl7pPr>
            <a:lvl8pPr eaLnBrk="1" latinLnBrk="0" hangingPunct="1">
              <a:defRPr kumimoji="0" lang="ja-JP" sz="1600"/>
            </a:lvl8pPr>
            <a:lvl9pPr eaLnBrk="1" latinLnBrk="0" hangingPunct="1">
              <a:defRPr kumimoji="0" lang="ja-JP"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a:p>
        </p:txBody>
      </p:sp>
      <p:sp>
        <p:nvSpPr>
          <p:cNvPr id="7" name="Date Placeholder 3"/>
          <p:cNvSpPr>
            <a:spLocks noGrp="1"/>
          </p:cNvSpPr>
          <p:nvPr>
            <p:ph type="dt" sz="half" idx="10"/>
          </p:nvPr>
        </p:nvSpPr>
        <p:spPr/>
        <p:txBody>
          <a:bodyPr/>
          <a:lstStyle>
            <a:lvl1pPr>
              <a:defRPr/>
            </a:lvl1pPr>
          </a:lstStyle>
          <a:p>
            <a:pPr>
              <a:defRPr/>
            </a:pPr>
            <a:endParaRPr lang="en-US" altLang="ja-JP"/>
          </a:p>
        </p:txBody>
      </p:sp>
      <p:sp>
        <p:nvSpPr>
          <p:cNvPr id="8" name="Footer Placeholder 4"/>
          <p:cNvSpPr>
            <a:spLocks noGrp="1"/>
          </p:cNvSpPr>
          <p:nvPr>
            <p:ph type="ftr" sz="quarter" idx="11"/>
          </p:nvPr>
        </p:nvSpPr>
        <p:spPr/>
        <p:txBody>
          <a:bodyPr/>
          <a:lstStyle>
            <a:lvl1pPr>
              <a:defRPr/>
            </a:lvl1pPr>
          </a:lstStyle>
          <a:p>
            <a:pPr>
              <a:defRPr/>
            </a:pPr>
            <a:endParaRPr lang="en-US" altLang="ja-JP"/>
          </a:p>
        </p:txBody>
      </p:sp>
      <p:sp>
        <p:nvSpPr>
          <p:cNvPr id="9" name="Slide Number Placeholder 5"/>
          <p:cNvSpPr>
            <a:spLocks noGrp="1"/>
          </p:cNvSpPr>
          <p:nvPr>
            <p:ph type="sldNum" sz="quarter" idx="12"/>
          </p:nvPr>
        </p:nvSpPr>
        <p:spPr/>
        <p:txBody>
          <a:bodyPr/>
          <a:lstStyle>
            <a:lvl1pPr>
              <a:defRPr/>
            </a:lvl1pPr>
          </a:lstStyle>
          <a:p>
            <a:pPr>
              <a:defRPr/>
            </a:pPr>
            <a:fld id="{37B6F8F0-1E2A-4281-957B-AF3941482289}" type="slidenum">
              <a:rPr altLang="en-US"/>
              <a:pPr>
                <a:defRPr/>
              </a:pPr>
              <a:t>‹#›</a:t>
            </a:fld>
            <a:endParaRPr lang="en-US" altLang="ja-JP"/>
          </a:p>
        </p:txBody>
      </p:sp>
    </p:spTree>
    <p:extLst>
      <p:ext uri="{BB962C8B-B14F-4D97-AF65-F5344CB8AC3E}">
        <p14:creationId xmlns:p14="http://schemas.microsoft.com/office/powerpoint/2010/main" val="2955081591"/>
      </p:ext>
    </p:extLst>
  </p:cSld>
  <p:clrMapOvr>
    <a:masterClrMapping/>
  </p:clrMapOvr>
  <p:transition spd="slow">
    <p:wipe dir="d"/>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reserve="1">
  <p:cSld name="1_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85800" y="273050"/>
            <a:ext cx="3008313" cy="1162050"/>
          </a:xfrm>
        </p:spPr>
        <p:txBody>
          <a:bodyPr anchor="b"/>
          <a:lstStyle>
            <a:lvl1pPr algn="l" eaLnBrk="1" latinLnBrk="0" hangingPunct="1">
              <a:defRPr kumimoji="0" lang="ja-JP" sz="2000" b="1"/>
            </a:lvl1pPr>
          </a:lstStyle>
          <a:p>
            <a:r>
              <a:rPr lang="ja-JP" altLang="en-US"/>
              <a:t>マスター タイトルの書式設定</a:t>
            </a:r>
            <a:endParaRPr/>
          </a:p>
        </p:txBody>
      </p:sp>
      <p:sp>
        <p:nvSpPr>
          <p:cNvPr id="3" name="Content Placeholder 2"/>
          <p:cNvSpPr>
            <a:spLocks noGrp="1"/>
          </p:cNvSpPr>
          <p:nvPr>
            <p:ph idx="1"/>
          </p:nvPr>
        </p:nvSpPr>
        <p:spPr>
          <a:xfrm>
            <a:off x="3803650" y="273050"/>
            <a:ext cx="5111750" cy="5853113"/>
          </a:xfrm>
        </p:spPr>
        <p:txBody>
          <a:bodyPr/>
          <a:lstStyle>
            <a:lvl1pPr eaLnBrk="1" latinLnBrk="0" hangingPunct="1">
              <a:defRPr kumimoji="0" lang="ja-JP" sz="3200"/>
            </a:lvl1pPr>
            <a:lvl2pPr eaLnBrk="1" latinLnBrk="0" hangingPunct="1">
              <a:defRPr kumimoji="0" lang="ja-JP" sz="2800"/>
            </a:lvl2pPr>
            <a:lvl3pPr eaLnBrk="1" latinLnBrk="0" hangingPunct="1">
              <a:defRPr kumimoji="0" lang="ja-JP" sz="2400"/>
            </a:lvl3pPr>
            <a:lvl4pPr eaLnBrk="1" latinLnBrk="0" hangingPunct="1">
              <a:defRPr kumimoji="0" lang="ja-JP" sz="2000"/>
            </a:lvl4pPr>
            <a:lvl5pPr eaLnBrk="1" latinLnBrk="0" hangingPunct="1">
              <a:defRPr kumimoji="0" lang="ja-JP" sz="2000"/>
            </a:lvl5pPr>
            <a:lvl6pPr eaLnBrk="1" latinLnBrk="0" hangingPunct="1">
              <a:defRPr kumimoji="0" lang="ja-JP" sz="2000"/>
            </a:lvl6pPr>
            <a:lvl7pPr eaLnBrk="1" latinLnBrk="0" hangingPunct="1">
              <a:defRPr kumimoji="0" lang="ja-JP" sz="2000"/>
            </a:lvl7pPr>
            <a:lvl8pPr eaLnBrk="1" latinLnBrk="0" hangingPunct="1">
              <a:defRPr kumimoji="0" lang="ja-JP" sz="2000"/>
            </a:lvl8pPr>
            <a:lvl9pPr eaLnBrk="1" latinLnBrk="0" hangingPunct="1">
              <a:defRPr kumimoji="0" lang="ja-JP"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a:p>
        </p:txBody>
      </p:sp>
      <p:sp>
        <p:nvSpPr>
          <p:cNvPr id="4" name="Text Placeholder 3"/>
          <p:cNvSpPr>
            <a:spLocks noGrp="1"/>
          </p:cNvSpPr>
          <p:nvPr>
            <p:ph type="body" sz="half" idx="2"/>
          </p:nvPr>
        </p:nvSpPr>
        <p:spPr>
          <a:xfrm>
            <a:off x="685800" y="1435100"/>
            <a:ext cx="3008313" cy="4691063"/>
          </a:xfrm>
        </p:spPr>
        <p:txBody>
          <a:bodyPr/>
          <a:lstStyle>
            <a:lvl1pPr marL="0" indent="0" eaLnBrk="1" latinLnBrk="0" hangingPunct="1">
              <a:buNone/>
              <a:defRPr kumimoji="0" lang="ja-JP" sz="1400"/>
            </a:lvl1pPr>
            <a:lvl2pPr marL="457200" indent="0" eaLnBrk="1" latinLnBrk="0" hangingPunct="1">
              <a:buNone/>
              <a:defRPr kumimoji="0" lang="ja-JP" sz="1200"/>
            </a:lvl2pPr>
            <a:lvl3pPr marL="914400" indent="0" eaLnBrk="1" latinLnBrk="0" hangingPunct="1">
              <a:buNone/>
              <a:defRPr kumimoji="0" lang="ja-JP" sz="1000"/>
            </a:lvl3pPr>
            <a:lvl4pPr marL="1371600" indent="0" eaLnBrk="1" latinLnBrk="0" hangingPunct="1">
              <a:buNone/>
              <a:defRPr kumimoji="0" lang="ja-JP" sz="900"/>
            </a:lvl4pPr>
            <a:lvl5pPr marL="1828800" indent="0" eaLnBrk="1" latinLnBrk="0" hangingPunct="1">
              <a:buNone/>
              <a:defRPr kumimoji="0" lang="ja-JP" sz="900"/>
            </a:lvl5pPr>
            <a:lvl6pPr marL="2286000" indent="0" eaLnBrk="1" latinLnBrk="0" hangingPunct="1">
              <a:buNone/>
              <a:defRPr kumimoji="0" lang="ja-JP" sz="900"/>
            </a:lvl6pPr>
            <a:lvl7pPr marL="2743200" indent="0" eaLnBrk="1" latinLnBrk="0" hangingPunct="1">
              <a:buNone/>
              <a:defRPr kumimoji="0" lang="ja-JP" sz="900"/>
            </a:lvl7pPr>
            <a:lvl8pPr marL="3200400" indent="0" eaLnBrk="1" latinLnBrk="0" hangingPunct="1">
              <a:buNone/>
              <a:defRPr kumimoji="0" lang="ja-JP" sz="900"/>
            </a:lvl8pPr>
            <a:lvl9pPr marL="3657600" indent="0" eaLnBrk="1" latinLnBrk="0" hangingPunct="1">
              <a:buNone/>
              <a:defRPr kumimoji="0" lang="ja-JP" sz="900"/>
            </a:lvl9pPr>
          </a:lstStyle>
          <a:p>
            <a:pPr lvl="0"/>
            <a:r>
              <a:rPr lang="ja-JP" altLang="en-US"/>
              <a:t>マスター テキストの書式設定</a:t>
            </a:r>
          </a:p>
        </p:txBody>
      </p:sp>
      <p:sp>
        <p:nvSpPr>
          <p:cNvPr id="5" name="Date Placeholder 3"/>
          <p:cNvSpPr>
            <a:spLocks noGrp="1"/>
          </p:cNvSpPr>
          <p:nvPr>
            <p:ph type="dt" sz="half" idx="10"/>
          </p:nvPr>
        </p:nvSpPr>
        <p:spPr/>
        <p:txBody>
          <a:bodyPr/>
          <a:lstStyle>
            <a:lvl1pPr>
              <a:defRPr/>
            </a:lvl1pPr>
          </a:lstStyle>
          <a:p>
            <a:pPr>
              <a:defRPr/>
            </a:pPr>
            <a:endParaRPr lang="en-US" altLang="ja-JP"/>
          </a:p>
        </p:txBody>
      </p:sp>
      <p:sp>
        <p:nvSpPr>
          <p:cNvPr id="6" name="Footer Placeholder 4"/>
          <p:cNvSpPr>
            <a:spLocks noGrp="1"/>
          </p:cNvSpPr>
          <p:nvPr>
            <p:ph type="ftr" sz="quarter" idx="11"/>
          </p:nvPr>
        </p:nvSpPr>
        <p:spPr/>
        <p:txBody>
          <a:bodyPr/>
          <a:lstStyle>
            <a:lvl1pPr>
              <a:defRPr/>
            </a:lvl1pPr>
          </a:lstStyle>
          <a:p>
            <a:pPr>
              <a:defRPr/>
            </a:pPr>
            <a:endParaRPr lang="en-US" altLang="ja-JP"/>
          </a:p>
        </p:txBody>
      </p:sp>
      <p:sp>
        <p:nvSpPr>
          <p:cNvPr id="7" name="Slide Number Placeholder 5"/>
          <p:cNvSpPr>
            <a:spLocks noGrp="1"/>
          </p:cNvSpPr>
          <p:nvPr>
            <p:ph type="sldNum" sz="quarter" idx="12"/>
          </p:nvPr>
        </p:nvSpPr>
        <p:spPr/>
        <p:txBody>
          <a:bodyPr/>
          <a:lstStyle>
            <a:lvl1pPr>
              <a:defRPr/>
            </a:lvl1pPr>
          </a:lstStyle>
          <a:p>
            <a:pPr>
              <a:defRPr/>
            </a:pPr>
            <a:fld id="{6062263F-5F7F-47FC-81B0-BF95BA7EF9BE}" type="slidenum">
              <a:rPr altLang="en-US"/>
              <a:pPr>
                <a:defRPr/>
              </a:pPr>
              <a:t>‹#›</a:t>
            </a:fld>
            <a:endParaRPr lang="en-US" altLang="ja-JP"/>
          </a:p>
        </p:txBody>
      </p:sp>
    </p:spTree>
    <p:extLst>
      <p:ext uri="{BB962C8B-B14F-4D97-AF65-F5344CB8AC3E}">
        <p14:creationId xmlns:p14="http://schemas.microsoft.com/office/powerpoint/2010/main" val="211578689"/>
      </p:ext>
    </p:extLst>
  </p:cSld>
  <p:clrMapOvr>
    <a:masterClrMapping/>
  </p:clrMapOvr>
  <p:transition spd="slow">
    <p:wipe dir="d"/>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タイトルと図">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eaLnBrk="1" latinLnBrk="0" hangingPunct="1">
              <a:defRPr kumimoji="0" lang="ja-JP" sz="2000" b="1"/>
            </a:lvl1pPr>
          </a:lstStyle>
          <a:p>
            <a:r>
              <a:rPr lang="ja-JP" altLang="en-US"/>
              <a:t>マスター タイトルの書式設定</a:t>
            </a:r>
            <a:endParaRP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eaLnBrk="1" latinLnBrk="0" hangingPunct="1">
              <a:buNone/>
              <a:defRPr kumimoji="0" lang="ja-JP" sz="3200"/>
            </a:lvl1pPr>
            <a:lvl2pPr marL="457200" indent="0" eaLnBrk="1" latinLnBrk="0" hangingPunct="1">
              <a:buNone/>
              <a:defRPr kumimoji="0" lang="ja-JP" sz="2800"/>
            </a:lvl2pPr>
            <a:lvl3pPr marL="914400" indent="0" eaLnBrk="1" latinLnBrk="0" hangingPunct="1">
              <a:buNone/>
              <a:defRPr kumimoji="0" lang="ja-JP" sz="2400"/>
            </a:lvl3pPr>
            <a:lvl4pPr marL="1371600" indent="0" eaLnBrk="1" latinLnBrk="0" hangingPunct="1">
              <a:buNone/>
              <a:defRPr kumimoji="0" lang="ja-JP" sz="2000"/>
            </a:lvl4pPr>
            <a:lvl5pPr marL="1828800" indent="0" eaLnBrk="1" latinLnBrk="0" hangingPunct="1">
              <a:buNone/>
              <a:defRPr kumimoji="0" lang="ja-JP" sz="2000"/>
            </a:lvl5pPr>
            <a:lvl6pPr marL="2286000" indent="0" eaLnBrk="1" latinLnBrk="0" hangingPunct="1">
              <a:buNone/>
              <a:defRPr kumimoji="0" lang="ja-JP" sz="2000"/>
            </a:lvl6pPr>
            <a:lvl7pPr marL="2743200" indent="0" eaLnBrk="1" latinLnBrk="0" hangingPunct="1">
              <a:buNone/>
              <a:defRPr kumimoji="0" lang="ja-JP" sz="2000"/>
            </a:lvl7pPr>
            <a:lvl8pPr marL="3200400" indent="0" eaLnBrk="1" latinLnBrk="0" hangingPunct="1">
              <a:buNone/>
              <a:defRPr kumimoji="0" lang="ja-JP" sz="2000"/>
            </a:lvl8pPr>
            <a:lvl9pPr marL="3657600" indent="0" eaLnBrk="1" latinLnBrk="0" hangingPunct="1">
              <a:buNone/>
              <a:defRPr kumimoji="0" lang="ja-JP" sz="2000"/>
            </a:lvl9pPr>
          </a:lstStyle>
          <a:p>
            <a:pPr lvl="0"/>
            <a:r>
              <a:rPr lang="ja-JP" altLang="en-US" noProof="0"/>
              <a:t>アイコンをクリックして図を追加</a:t>
            </a:r>
            <a:endParaRPr lang="ja-JP" noProof="0"/>
          </a:p>
        </p:txBody>
      </p:sp>
      <p:sp>
        <p:nvSpPr>
          <p:cNvPr id="4" name="Text Placeholder 3"/>
          <p:cNvSpPr>
            <a:spLocks noGrp="1"/>
          </p:cNvSpPr>
          <p:nvPr>
            <p:ph type="body" sz="half" idx="2"/>
          </p:nvPr>
        </p:nvSpPr>
        <p:spPr>
          <a:xfrm>
            <a:off x="1792288" y="5367338"/>
            <a:ext cx="5486400" cy="804862"/>
          </a:xfrm>
        </p:spPr>
        <p:txBody>
          <a:bodyPr/>
          <a:lstStyle>
            <a:lvl1pPr marL="0" indent="0" eaLnBrk="1" latinLnBrk="0" hangingPunct="1">
              <a:buNone/>
              <a:defRPr kumimoji="0" lang="ja-JP" sz="1400"/>
            </a:lvl1pPr>
            <a:lvl2pPr marL="457200" indent="0" eaLnBrk="1" latinLnBrk="0" hangingPunct="1">
              <a:buNone/>
              <a:defRPr kumimoji="0" lang="ja-JP" sz="1200"/>
            </a:lvl2pPr>
            <a:lvl3pPr marL="914400" indent="0" eaLnBrk="1" latinLnBrk="0" hangingPunct="1">
              <a:buNone/>
              <a:defRPr kumimoji="0" lang="ja-JP" sz="1000"/>
            </a:lvl3pPr>
            <a:lvl4pPr marL="1371600" indent="0" eaLnBrk="1" latinLnBrk="0" hangingPunct="1">
              <a:buNone/>
              <a:defRPr kumimoji="0" lang="ja-JP" sz="900"/>
            </a:lvl4pPr>
            <a:lvl5pPr marL="1828800" indent="0" eaLnBrk="1" latinLnBrk="0" hangingPunct="1">
              <a:buNone/>
              <a:defRPr kumimoji="0" lang="ja-JP" sz="900"/>
            </a:lvl5pPr>
            <a:lvl6pPr marL="2286000" indent="0" eaLnBrk="1" latinLnBrk="0" hangingPunct="1">
              <a:buNone/>
              <a:defRPr kumimoji="0" lang="ja-JP" sz="900"/>
            </a:lvl6pPr>
            <a:lvl7pPr marL="2743200" indent="0" eaLnBrk="1" latinLnBrk="0" hangingPunct="1">
              <a:buNone/>
              <a:defRPr kumimoji="0" lang="ja-JP" sz="900"/>
            </a:lvl7pPr>
            <a:lvl8pPr marL="3200400" indent="0" eaLnBrk="1" latinLnBrk="0" hangingPunct="1">
              <a:buNone/>
              <a:defRPr kumimoji="0" lang="ja-JP" sz="900"/>
            </a:lvl8pPr>
            <a:lvl9pPr marL="3657600" indent="0" eaLnBrk="1" latinLnBrk="0" hangingPunct="1">
              <a:buNone/>
              <a:defRPr kumimoji="0" lang="ja-JP" sz="900"/>
            </a:lvl9pPr>
          </a:lstStyle>
          <a:p>
            <a:pPr lvl="0"/>
            <a:r>
              <a:rPr lang="ja-JP" altLang="en-US"/>
              <a:t>マスター テキストの書式設定</a:t>
            </a:r>
          </a:p>
        </p:txBody>
      </p:sp>
      <p:sp>
        <p:nvSpPr>
          <p:cNvPr id="5" name="Date Placeholder 3"/>
          <p:cNvSpPr>
            <a:spLocks noGrp="1"/>
          </p:cNvSpPr>
          <p:nvPr>
            <p:ph type="dt" sz="half" idx="10"/>
          </p:nvPr>
        </p:nvSpPr>
        <p:spPr/>
        <p:txBody>
          <a:bodyPr/>
          <a:lstStyle>
            <a:lvl1pPr>
              <a:defRPr/>
            </a:lvl1pPr>
          </a:lstStyle>
          <a:p>
            <a:pPr>
              <a:defRPr/>
            </a:pPr>
            <a:endParaRPr lang="en-US" altLang="ja-JP"/>
          </a:p>
        </p:txBody>
      </p:sp>
      <p:sp>
        <p:nvSpPr>
          <p:cNvPr id="6" name="Footer Placeholder 4"/>
          <p:cNvSpPr>
            <a:spLocks noGrp="1"/>
          </p:cNvSpPr>
          <p:nvPr>
            <p:ph type="ftr" sz="quarter" idx="11"/>
          </p:nvPr>
        </p:nvSpPr>
        <p:spPr/>
        <p:txBody>
          <a:bodyPr/>
          <a:lstStyle>
            <a:lvl1pPr>
              <a:defRPr/>
            </a:lvl1pPr>
          </a:lstStyle>
          <a:p>
            <a:pPr>
              <a:defRPr/>
            </a:pPr>
            <a:endParaRPr lang="en-US" altLang="ja-JP"/>
          </a:p>
        </p:txBody>
      </p:sp>
      <p:sp>
        <p:nvSpPr>
          <p:cNvPr id="7" name="Slide Number Placeholder 5"/>
          <p:cNvSpPr>
            <a:spLocks noGrp="1"/>
          </p:cNvSpPr>
          <p:nvPr>
            <p:ph type="sldNum" sz="quarter" idx="12"/>
          </p:nvPr>
        </p:nvSpPr>
        <p:spPr/>
        <p:txBody>
          <a:bodyPr/>
          <a:lstStyle>
            <a:lvl1pPr>
              <a:defRPr/>
            </a:lvl1pPr>
          </a:lstStyle>
          <a:p>
            <a:pPr>
              <a:defRPr/>
            </a:pPr>
            <a:fld id="{4DAAB48F-9059-448E-AD9D-F96514D53FA1}" type="slidenum">
              <a:rPr altLang="en-US"/>
              <a:pPr>
                <a:defRPr/>
              </a:pPr>
              <a:t>‹#›</a:t>
            </a:fld>
            <a:endParaRPr lang="en-US" altLang="ja-JP"/>
          </a:p>
        </p:txBody>
      </p:sp>
    </p:spTree>
    <p:extLst>
      <p:ext uri="{BB962C8B-B14F-4D97-AF65-F5344CB8AC3E}">
        <p14:creationId xmlns:p14="http://schemas.microsoft.com/office/powerpoint/2010/main" val="3766134937"/>
      </p:ext>
    </p:extLst>
  </p:cSld>
  <p:clrMapOvr>
    <a:masterClrMapping/>
  </p:clrMapOvr>
  <p:transition spd="slow">
    <p:wipe dir="d"/>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a:p>
        </p:txBody>
      </p:sp>
      <p:sp>
        <p:nvSpPr>
          <p:cNvPr id="4" name="Date Placeholder 3"/>
          <p:cNvSpPr>
            <a:spLocks noGrp="1"/>
          </p:cNvSpPr>
          <p:nvPr>
            <p:ph type="dt" sz="half" idx="10"/>
          </p:nvPr>
        </p:nvSpPr>
        <p:spPr/>
        <p:txBody>
          <a:bodyPr/>
          <a:lstStyle>
            <a:lvl1pPr>
              <a:defRPr/>
            </a:lvl1pPr>
          </a:lstStyle>
          <a:p>
            <a:pPr>
              <a:defRPr/>
            </a:pPr>
            <a:endParaRPr lang="en-US" altLang="ja-JP"/>
          </a:p>
        </p:txBody>
      </p:sp>
      <p:sp>
        <p:nvSpPr>
          <p:cNvPr id="5" name="Footer Placeholder 4"/>
          <p:cNvSpPr>
            <a:spLocks noGrp="1"/>
          </p:cNvSpPr>
          <p:nvPr>
            <p:ph type="ftr" sz="quarter" idx="11"/>
          </p:nvPr>
        </p:nvSpPr>
        <p:spPr/>
        <p:txBody>
          <a:bodyPr/>
          <a:lstStyle>
            <a:lvl1pPr>
              <a:defRPr/>
            </a:lvl1pPr>
          </a:lstStyle>
          <a:p>
            <a:pPr>
              <a:defRPr/>
            </a:pPr>
            <a:endParaRPr lang="en-US" altLang="ja-JP"/>
          </a:p>
        </p:txBody>
      </p:sp>
      <p:sp>
        <p:nvSpPr>
          <p:cNvPr id="6" name="Slide Number Placeholder 5"/>
          <p:cNvSpPr>
            <a:spLocks noGrp="1"/>
          </p:cNvSpPr>
          <p:nvPr>
            <p:ph type="sldNum" sz="quarter" idx="12"/>
          </p:nvPr>
        </p:nvSpPr>
        <p:spPr/>
        <p:txBody>
          <a:bodyPr/>
          <a:lstStyle>
            <a:lvl1pPr>
              <a:defRPr/>
            </a:lvl1pPr>
          </a:lstStyle>
          <a:p>
            <a:pPr>
              <a:defRPr/>
            </a:pPr>
            <a:fld id="{8A65E9C3-0AD7-4387-9131-BB81A26B867E}" type="slidenum">
              <a:rPr altLang="en-US"/>
              <a:pPr>
                <a:defRPr/>
              </a:pPr>
              <a:t>‹#›</a:t>
            </a:fld>
            <a:endParaRPr lang="en-US" altLang="ja-JP"/>
          </a:p>
        </p:txBody>
      </p:sp>
    </p:spTree>
    <p:extLst>
      <p:ext uri="{BB962C8B-B14F-4D97-AF65-F5344CB8AC3E}">
        <p14:creationId xmlns:p14="http://schemas.microsoft.com/office/powerpoint/2010/main" val="804313999"/>
      </p:ext>
    </p:extLst>
  </p:cSld>
  <p:clrMapOvr>
    <a:masterClrMapping/>
  </p:clrMapOvr>
  <p:transition spd="slow">
    <p:wipe dir="d"/>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274638"/>
            <a:ext cx="2057400" cy="5851525"/>
          </a:xfrm>
        </p:spPr>
        <p:txBody>
          <a:bodyPr vert="eaVert"/>
          <a:lstStyle/>
          <a:p>
            <a:r>
              <a:rPr lang="ja-JP" altLang="en-US"/>
              <a:t>マスター タイトルの書式設定</a:t>
            </a:r>
            <a:endParaRPr/>
          </a:p>
        </p:txBody>
      </p:sp>
      <p:sp>
        <p:nvSpPr>
          <p:cNvPr id="3" name="Vertical Text Placeholder 2"/>
          <p:cNvSpPr>
            <a:spLocks noGrp="1"/>
          </p:cNvSpPr>
          <p:nvPr>
            <p:ph type="body" orient="vert" idx="1"/>
          </p:nvPr>
        </p:nvSpPr>
        <p:spPr>
          <a:xfrm>
            <a:off x="762000" y="274638"/>
            <a:ext cx="5867400" cy="5851525"/>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a:p>
        </p:txBody>
      </p:sp>
      <p:sp>
        <p:nvSpPr>
          <p:cNvPr id="4" name="Date Placeholder 3"/>
          <p:cNvSpPr>
            <a:spLocks noGrp="1"/>
          </p:cNvSpPr>
          <p:nvPr>
            <p:ph type="dt" sz="half" idx="10"/>
          </p:nvPr>
        </p:nvSpPr>
        <p:spPr/>
        <p:txBody>
          <a:bodyPr/>
          <a:lstStyle>
            <a:lvl1pPr>
              <a:defRPr/>
            </a:lvl1pPr>
          </a:lstStyle>
          <a:p>
            <a:pPr>
              <a:defRPr/>
            </a:pPr>
            <a:endParaRPr lang="en-US" altLang="ja-JP"/>
          </a:p>
        </p:txBody>
      </p:sp>
      <p:sp>
        <p:nvSpPr>
          <p:cNvPr id="5" name="Footer Placeholder 4"/>
          <p:cNvSpPr>
            <a:spLocks noGrp="1"/>
          </p:cNvSpPr>
          <p:nvPr>
            <p:ph type="ftr" sz="quarter" idx="11"/>
          </p:nvPr>
        </p:nvSpPr>
        <p:spPr/>
        <p:txBody>
          <a:bodyPr/>
          <a:lstStyle>
            <a:lvl1pPr>
              <a:defRPr/>
            </a:lvl1pPr>
          </a:lstStyle>
          <a:p>
            <a:pPr>
              <a:defRPr/>
            </a:pPr>
            <a:endParaRPr lang="en-US" altLang="ja-JP"/>
          </a:p>
        </p:txBody>
      </p:sp>
      <p:sp>
        <p:nvSpPr>
          <p:cNvPr id="6" name="Slide Number Placeholder 5"/>
          <p:cNvSpPr>
            <a:spLocks noGrp="1"/>
          </p:cNvSpPr>
          <p:nvPr>
            <p:ph type="sldNum" sz="quarter" idx="12"/>
          </p:nvPr>
        </p:nvSpPr>
        <p:spPr/>
        <p:txBody>
          <a:bodyPr/>
          <a:lstStyle>
            <a:lvl1pPr>
              <a:defRPr/>
            </a:lvl1pPr>
          </a:lstStyle>
          <a:p>
            <a:pPr>
              <a:defRPr/>
            </a:pPr>
            <a:fld id="{5F38E62D-52C3-4B41-B5D7-2981A971D61D}" type="slidenum">
              <a:rPr altLang="en-US"/>
              <a:pPr>
                <a:defRPr/>
              </a:pPr>
              <a:t>‹#›</a:t>
            </a:fld>
            <a:endParaRPr lang="en-US" altLang="ja-JP"/>
          </a:p>
        </p:txBody>
      </p:sp>
    </p:spTree>
    <p:extLst>
      <p:ext uri="{BB962C8B-B14F-4D97-AF65-F5344CB8AC3E}">
        <p14:creationId xmlns:p14="http://schemas.microsoft.com/office/powerpoint/2010/main" val="1336746164"/>
      </p:ext>
    </p:extLst>
  </p:cSld>
  <p:clrMapOvr>
    <a:masterClrMapping/>
  </p:clrMapOvr>
  <p:transition spd="slow">
    <p:wipe dir="d"/>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6"/>
          <p:cNvPicPr>
            <a:picLocks noChangeAspect="1"/>
          </p:cNvPicPr>
          <p:nvPr/>
        </p:nvPicPr>
        <p:blipFill>
          <a:blip r:embed="rId15">
            <a:extLst>
              <a:ext uri="{28A0092B-C50C-407E-A947-70E740481C1C}">
                <a14:useLocalDpi xmlns:a14="http://schemas.microsoft.com/office/drawing/2010/main"/>
              </a:ext>
            </a:extLst>
          </a:blip>
          <a:srcRect/>
          <a:stretch>
            <a:fillRect/>
          </a:stretch>
        </p:blipFill>
        <p:spPr bwMode="auto">
          <a:xfrm>
            <a:off x="42863" y="0"/>
            <a:ext cx="9101137" cy="688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Title Placeholder 1"/>
          <p:cNvSpPr>
            <a:spLocks noGrp="1"/>
          </p:cNvSpPr>
          <p:nvPr>
            <p:ph type="title"/>
          </p:nvPr>
        </p:nvSpPr>
        <p:spPr bwMode="auto">
          <a:xfrm>
            <a:off x="762000" y="274638"/>
            <a:ext cx="8077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a:t>マスター タイトルの書式設定</a:t>
            </a:r>
          </a:p>
        </p:txBody>
      </p:sp>
      <p:sp>
        <p:nvSpPr>
          <p:cNvPr id="1028" name="Text Placeholder 2"/>
          <p:cNvSpPr>
            <a:spLocks noGrp="1"/>
          </p:cNvSpPr>
          <p:nvPr>
            <p:ph type="body" idx="1"/>
          </p:nvPr>
        </p:nvSpPr>
        <p:spPr bwMode="auto">
          <a:xfrm>
            <a:off x="762000" y="1600200"/>
            <a:ext cx="80772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Date Placeholder 3"/>
          <p:cNvSpPr>
            <a:spLocks noGrp="1"/>
          </p:cNvSpPr>
          <p:nvPr>
            <p:ph type="dt" sz="half" idx="2"/>
          </p:nvPr>
        </p:nvSpPr>
        <p:spPr>
          <a:xfrm>
            <a:off x="762000" y="6356350"/>
            <a:ext cx="2133600" cy="365125"/>
          </a:xfrm>
          <a:prstGeom prst="rect">
            <a:avLst/>
          </a:prstGeom>
        </p:spPr>
        <p:txBody>
          <a:bodyPr vert="horz" lIns="91440" tIns="45720" rIns="91440" bIns="45720" rtlCol="0" anchor="ctr"/>
          <a:lstStyle>
            <a:lvl1pPr algn="l" eaLnBrk="1" latinLnBrk="0" hangingPunct="1">
              <a:defRPr kumimoji="0" lang="ja-JP" sz="1200">
                <a:solidFill>
                  <a:schemeClr val="tx1">
                    <a:tint val="75000"/>
                  </a:schemeClr>
                </a:solidFill>
                <a:ea typeface="ＭＳ Ｐゴシック" charset="-128"/>
              </a:defRPr>
            </a:lvl1pPr>
          </a:lstStyle>
          <a:p>
            <a:pPr>
              <a:defRPr/>
            </a:pPr>
            <a:endParaRPr lang="en-US" altLang="ja-JP"/>
          </a:p>
        </p:txBody>
      </p:sp>
      <p:sp>
        <p:nvSpPr>
          <p:cNvPr id="5" name="Footer Placeholder 4"/>
          <p:cNvSpPr>
            <a:spLocks noGrp="1"/>
          </p:cNvSpPr>
          <p:nvPr>
            <p:ph type="ftr" sz="quarter" idx="3"/>
          </p:nvPr>
        </p:nvSpPr>
        <p:spPr>
          <a:xfrm>
            <a:off x="3352800" y="6356350"/>
            <a:ext cx="2895600" cy="365125"/>
          </a:xfrm>
          <a:prstGeom prst="rect">
            <a:avLst/>
          </a:prstGeom>
        </p:spPr>
        <p:txBody>
          <a:bodyPr vert="horz" lIns="91440" tIns="45720" rIns="91440" bIns="45720" rtlCol="0" anchor="ctr"/>
          <a:lstStyle>
            <a:lvl1pPr algn="ctr" eaLnBrk="1" latinLnBrk="0" hangingPunct="1">
              <a:defRPr kumimoji="0" lang="ja-JP" sz="1200">
                <a:solidFill>
                  <a:schemeClr val="tx1">
                    <a:tint val="75000"/>
                  </a:schemeClr>
                </a:solidFill>
                <a:ea typeface="ＭＳ Ｐゴシック" charset="-128"/>
              </a:defRPr>
            </a:lvl1pPr>
          </a:lstStyle>
          <a:p>
            <a:pPr>
              <a:defRPr/>
            </a:pPr>
            <a:endParaRPr lang="en-US" altLang="ja-JP"/>
          </a:p>
        </p:txBody>
      </p:sp>
      <p:sp>
        <p:nvSpPr>
          <p:cNvPr id="6" name="Slide Number Placeholder 5"/>
          <p:cNvSpPr>
            <a:spLocks noGrp="1"/>
          </p:cNvSpPr>
          <p:nvPr>
            <p:ph type="sldNum" sz="quarter" idx="4"/>
          </p:nvPr>
        </p:nvSpPr>
        <p:spPr>
          <a:xfrm>
            <a:off x="6705600" y="6356350"/>
            <a:ext cx="2133600" cy="365125"/>
          </a:xfrm>
          <a:prstGeom prst="rect">
            <a:avLst/>
          </a:prstGeom>
        </p:spPr>
        <p:txBody>
          <a:bodyPr vert="horz" lIns="91440" tIns="45720" rIns="91440" bIns="45720" rtlCol="0" anchor="ctr"/>
          <a:lstStyle>
            <a:lvl1pPr algn="r" eaLnBrk="1" latinLnBrk="0" hangingPunct="1">
              <a:defRPr kumimoji="0" lang="ja-JP" sz="1200">
                <a:solidFill>
                  <a:schemeClr val="tx1">
                    <a:tint val="75000"/>
                  </a:schemeClr>
                </a:solidFill>
                <a:ea typeface="ＭＳ Ｐゴシック" charset="-128"/>
              </a:defRPr>
            </a:lvl1pPr>
          </a:lstStyle>
          <a:p>
            <a:pPr>
              <a:defRPr/>
            </a:pPr>
            <a:fld id="{54882D2E-553A-4D1C-A246-624DCC8E0639}" type="slidenum">
              <a:rPr altLang="en-US"/>
              <a:pPr>
                <a:defRPr/>
              </a:pPr>
              <a:t>‹#›</a:t>
            </a:fld>
            <a:endParaRPr lang="en-US" altLang="ja-JP"/>
          </a:p>
        </p:txBody>
      </p:sp>
      <p:pic>
        <p:nvPicPr>
          <p:cNvPr id="1032" name="Picture 7"/>
          <p:cNvPicPr>
            <a:picLocks noChangeAspect="1"/>
          </p:cNvPicPr>
          <p:nvPr/>
        </p:nvPicPr>
        <p:blipFill>
          <a:blip r:embed="rId16">
            <a:extLst>
              <a:ext uri="{28A0092B-C50C-407E-A947-70E740481C1C}">
                <a14:useLocalDpi xmlns:a14="http://schemas.microsoft.com/office/drawing/2010/main"/>
              </a:ext>
            </a:extLst>
          </a:blip>
          <a:srcRect/>
          <a:stretch>
            <a:fillRect/>
          </a:stretch>
        </p:blipFill>
        <p:spPr bwMode="auto">
          <a:xfrm>
            <a:off x="-152400" y="-109538"/>
            <a:ext cx="819150" cy="7083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011" r:id="rId1"/>
    <p:sldLayoutId id="2147484012" r:id="rId2"/>
    <p:sldLayoutId id="2147484013" r:id="rId3"/>
    <p:sldLayoutId id="2147484002" r:id="rId4"/>
    <p:sldLayoutId id="2147484003" r:id="rId5"/>
    <p:sldLayoutId id="2147484004" r:id="rId6"/>
    <p:sldLayoutId id="2147484005" r:id="rId7"/>
    <p:sldLayoutId id="2147484006" r:id="rId8"/>
    <p:sldLayoutId id="2147484007" r:id="rId9"/>
    <p:sldLayoutId id="2147484008" r:id="rId10"/>
    <p:sldLayoutId id="2147484009" r:id="rId11"/>
    <p:sldLayoutId id="2147484010" r:id="rId12"/>
    <p:sldLayoutId id="2147484014" r:id="rId13"/>
  </p:sldLayoutIdLst>
  <p:transition spd="slow">
    <p:wipe dir="d"/>
  </p:transition>
  <p:hf hdr="0" ftr="0" dt="0"/>
  <p:txStyles>
    <p:titleStyle>
      <a:lvl1pPr algn="l" rtl="0" eaLnBrk="0" fontAlgn="base" hangingPunct="0">
        <a:spcBef>
          <a:spcPct val="0"/>
        </a:spcBef>
        <a:spcAft>
          <a:spcPct val="0"/>
        </a:spcAft>
        <a:defRPr kumimoji="1" lang="ja-JP" sz="4400" kern="1200">
          <a:solidFill>
            <a:schemeClr val="tx1"/>
          </a:solidFill>
          <a:latin typeface="+mj-lt"/>
          <a:ea typeface="+mj-ea"/>
          <a:cs typeface="+mj-cs"/>
        </a:defRPr>
      </a:lvl1pPr>
      <a:lvl2pPr algn="l" rtl="0" eaLnBrk="0" fontAlgn="base" hangingPunct="0">
        <a:spcBef>
          <a:spcPct val="0"/>
        </a:spcBef>
        <a:spcAft>
          <a:spcPct val="0"/>
        </a:spcAft>
        <a:defRPr kumimoji="1" sz="4400">
          <a:solidFill>
            <a:schemeClr val="tx1"/>
          </a:solidFill>
          <a:latin typeface="Calibri" pitchFamily="34" charset="0"/>
        </a:defRPr>
      </a:lvl2pPr>
      <a:lvl3pPr algn="l" rtl="0" eaLnBrk="0" fontAlgn="base" hangingPunct="0">
        <a:spcBef>
          <a:spcPct val="0"/>
        </a:spcBef>
        <a:spcAft>
          <a:spcPct val="0"/>
        </a:spcAft>
        <a:defRPr kumimoji="1" sz="4400">
          <a:solidFill>
            <a:schemeClr val="tx1"/>
          </a:solidFill>
          <a:latin typeface="Calibri" pitchFamily="34" charset="0"/>
        </a:defRPr>
      </a:lvl3pPr>
      <a:lvl4pPr algn="l" rtl="0" eaLnBrk="0" fontAlgn="base" hangingPunct="0">
        <a:spcBef>
          <a:spcPct val="0"/>
        </a:spcBef>
        <a:spcAft>
          <a:spcPct val="0"/>
        </a:spcAft>
        <a:defRPr kumimoji="1" sz="4400">
          <a:solidFill>
            <a:schemeClr val="tx1"/>
          </a:solidFill>
          <a:latin typeface="Calibri" pitchFamily="34" charset="0"/>
        </a:defRPr>
      </a:lvl4pPr>
      <a:lvl5pPr algn="l" rtl="0" eaLnBrk="0" fontAlgn="base" hangingPunct="0">
        <a:spcBef>
          <a:spcPct val="0"/>
        </a:spcBef>
        <a:spcAft>
          <a:spcPct val="0"/>
        </a:spcAft>
        <a:defRPr kumimoji="1" sz="4400">
          <a:solidFill>
            <a:schemeClr val="tx1"/>
          </a:solidFill>
          <a:latin typeface="Calibri" pitchFamily="34" charset="0"/>
        </a:defRPr>
      </a:lvl5pPr>
      <a:lvl6pPr marL="457200" algn="l" rtl="0" fontAlgn="base">
        <a:spcBef>
          <a:spcPct val="0"/>
        </a:spcBef>
        <a:spcAft>
          <a:spcPct val="0"/>
        </a:spcAft>
        <a:defRPr kumimoji="1" sz="4400">
          <a:solidFill>
            <a:schemeClr val="tx1"/>
          </a:solidFill>
          <a:latin typeface="Calibri" pitchFamily="34" charset="0"/>
        </a:defRPr>
      </a:lvl6pPr>
      <a:lvl7pPr marL="914400" algn="l" rtl="0" fontAlgn="base">
        <a:spcBef>
          <a:spcPct val="0"/>
        </a:spcBef>
        <a:spcAft>
          <a:spcPct val="0"/>
        </a:spcAft>
        <a:defRPr kumimoji="1" sz="4400">
          <a:solidFill>
            <a:schemeClr val="tx1"/>
          </a:solidFill>
          <a:latin typeface="Calibri" pitchFamily="34" charset="0"/>
        </a:defRPr>
      </a:lvl7pPr>
      <a:lvl8pPr marL="1371600" algn="l" rtl="0" fontAlgn="base">
        <a:spcBef>
          <a:spcPct val="0"/>
        </a:spcBef>
        <a:spcAft>
          <a:spcPct val="0"/>
        </a:spcAft>
        <a:defRPr kumimoji="1" sz="4400">
          <a:solidFill>
            <a:schemeClr val="tx1"/>
          </a:solidFill>
          <a:latin typeface="Calibri" pitchFamily="34" charset="0"/>
        </a:defRPr>
      </a:lvl8pPr>
      <a:lvl9pPr marL="1828800" algn="l" rtl="0" fontAlgn="base">
        <a:spcBef>
          <a:spcPct val="0"/>
        </a:spcBef>
        <a:spcAft>
          <a:spcPct val="0"/>
        </a:spcAft>
        <a:defRPr kumimoji="1"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kumimoji="1" lang="ja-JP" sz="28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kumimoji="1" lang="ja-JP" sz="24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kumimoji="1" lang="ja-JP" sz="20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kumimoji="1" lang="ja-JP"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kumimoji="1" lang="ja-JP"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lang="ja-JP"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lang="ja-JP"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lang="ja-JP"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lang="ja-JP" sz="2000" kern="1200">
          <a:solidFill>
            <a:schemeClr val="tx1"/>
          </a:solidFill>
          <a:latin typeface="+mn-lt"/>
          <a:ea typeface="+mn-ea"/>
          <a:cs typeface="+mn-cs"/>
        </a:defRPr>
      </a:lvl9pPr>
    </p:bodyStyle>
    <p:otherStyle>
      <a:defPPr>
        <a:defRPr kumimoji="0" lang="ja-JP"/>
      </a:defPPr>
      <a:lvl1pPr marL="0" algn="l" defTabSz="914400" rtl="0" eaLnBrk="1" latinLnBrk="0" hangingPunct="1">
        <a:defRPr kumimoji="1" lang="ja-JP" sz="1800" kern="1200">
          <a:solidFill>
            <a:schemeClr val="tx1"/>
          </a:solidFill>
          <a:latin typeface="+mn-lt"/>
          <a:ea typeface="+mn-ea"/>
          <a:cs typeface="+mn-cs"/>
        </a:defRPr>
      </a:lvl1pPr>
      <a:lvl2pPr marL="457200" algn="l" defTabSz="914400" rtl="0" eaLnBrk="1" latinLnBrk="0" hangingPunct="1">
        <a:defRPr kumimoji="1" lang="ja-JP" sz="1800" kern="1200">
          <a:solidFill>
            <a:schemeClr val="tx1"/>
          </a:solidFill>
          <a:latin typeface="+mn-lt"/>
          <a:ea typeface="+mn-ea"/>
          <a:cs typeface="+mn-cs"/>
        </a:defRPr>
      </a:lvl2pPr>
      <a:lvl3pPr marL="914400" algn="l" defTabSz="914400" rtl="0" eaLnBrk="1" latinLnBrk="0" hangingPunct="1">
        <a:defRPr kumimoji="1" lang="ja-JP" sz="1800" kern="1200">
          <a:solidFill>
            <a:schemeClr val="tx1"/>
          </a:solidFill>
          <a:latin typeface="+mn-lt"/>
          <a:ea typeface="+mn-ea"/>
          <a:cs typeface="+mn-cs"/>
        </a:defRPr>
      </a:lvl3pPr>
      <a:lvl4pPr marL="1371600" algn="l" defTabSz="914400" rtl="0" eaLnBrk="1" latinLnBrk="0" hangingPunct="1">
        <a:defRPr kumimoji="1" lang="ja-JP" sz="1800" kern="1200">
          <a:solidFill>
            <a:schemeClr val="tx1"/>
          </a:solidFill>
          <a:latin typeface="+mn-lt"/>
          <a:ea typeface="+mn-ea"/>
          <a:cs typeface="+mn-cs"/>
        </a:defRPr>
      </a:lvl4pPr>
      <a:lvl5pPr marL="1828800" algn="l" defTabSz="914400" rtl="0" eaLnBrk="1" latinLnBrk="0" hangingPunct="1">
        <a:defRPr kumimoji="1" lang="ja-JP" sz="1800" kern="1200">
          <a:solidFill>
            <a:schemeClr val="tx1"/>
          </a:solidFill>
          <a:latin typeface="+mn-lt"/>
          <a:ea typeface="+mn-ea"/>
          <a:cs typeface="+mn-cs"/>
        </a:defRPr>
      </a:lvl5pPr>
      <a:lvl6pPr marL="2286000" algn="l" defTabSz="914400" rtl="0" eaLnBrk="1" latinLnBrk="0" hangingPunct="1">
        <a:defRPr kumimoji="1" lang="ja-JP" sz="1800" kern="1200">
          <a:solidFill>
            <a:schemeClr val="tx1"/>
          </a:solidFill>
          <a:latin typeface="+mn-lt"/>
          <a:ea typeface="+mn-ea"/>
          <a:cs typeface="+mn-cs"/>
        </a:defRPr>
      </a:lvl6pPr>
      <a:lvl7pPr marL="2743200" algn="l" defTabSz="914400" rtl="0" eaLnBrk="1" latinLnBrk="0" hangingPunct="1">
        <a:defRPr kumimoji="1" lang="ja-JP" sz="1800" kern="1200">
          <a:solidFill>
            <a:schemeClr val="tx1"/>
          </a:solidFill>
          <a:latin typeface="+mn-lt"/>
          <a:ea typeface="+mn-ea"/>
          <a:cs typeface="+mn-cs"/>
        </a:defRPr>
      </a:lvl7pPr>
      <a:lvl8pPr marL="3200400" algn="l" defTabSz="914400" rtl="0" eaLnBrk="1" latinLnBrk="0" hangingPunct="1">
        <a:defRPr kumimoji="1" lang="ja-JP" sz="1800" kern="1200">
          <a:solidFill>
            <a:schemeClr val="tx1"/>
          </a:solidFill>
          <a:latin typeface="+mn-lt"/>
          <a:ea typeface="+mn-ea"/>
          <a:cs typeface="+mn-cs"/>
        </a:defRPr>
      </a:lvl8pPr>
      <a:lvl9pPr marL="3657600" algn="l" defTabSz="914400" rtl="0" eaLnBrk="1" latinLnBrk="0" hangingPunct="1">
        <a:defRPr kumimoji="1" lang="ja-JP"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emf"/><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emf"/><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0.emf"/><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8.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3.xml"/><Relationship Id="rId5" Type="http://schemas.openxmlformats.org/officeDocument/2006/relationships/image" Target="../media/image49.jpeg"/><Relationship Id="rId4" Type="http://schemas.openxmlformats.org/officeDocument/2006/relationships/image" Target="../media/image48.em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3.xml"/><Relationship Id="rId4" Type="http://schemas.openxmlformats.org/officeDocument/2006/relationships/image" Target="../media/image15.jpe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18.png"/><Relationship Id="rId5" Type="http://schemas.microsoft.com/office/2007/relationships/hdphoto" Target="../media/hdphoto1.wdp"/><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ctrTitle"/>
          </p:nvPr>
        </p:nvSpPr>
        <p:spPr>
          <a:xfrm>
            <a:off x="2051720" y="2924945"/>
            <a:ext cx="6934845" cy="936104"/>
          </a:xfrm>
        </p:spPr>
        <p:txBody>
          <a:bodyPr rtlCol="0">
            <a:noAutofit/>
          </a:bodyPr>
          <a:lstStyle/>
          <a:p>
            <a:pPr algn="l" fontAlgn="auto">
              <a:spcAft>
                <a:spcPts val="0"/>
              </a:spcAft>
              <a:defRPr/>
            </a:pPr>
            <a:r>
              <a:rPr lang="ja-JP" altLang="ja-JP" sz="2800" dirty="0">
                <a:solidFill>
                  <a:schemeClr val="tx1"/>
                </a:solidFill>
                <a:latin typeface="+mn-ea"/>
                <a:ea typeface="+mn-ea"/>
              </a:rPr>
              <a:t>クラック抽出ソフト</a:t>
            </a:r>
            <a:r>
              <a:rPr lang="en-US" altLang="ja-JP" sz="2800" dirty="0">
                <a:solidFill>
                  <a:schemeClr val="tx1"/>
                </a:solidFill>
                <a:latin typeface="+mn-ea"/>
                <a:ea typeface="+mn-ea"/>
              </a:rPr>
              <a:t>(</a:t>
            </a:r>
            <a:r>
              <a:rPr kumimoji="1" lang="en-US" altLang="ja-JP" sz="2800" dirty="0" err="1">
                <a:solidFill>
                  <a:srgbClr val="00B0F0"/>
                </a:solidFill>
                <a:latin typeface="+mj-ea"/>
                <a:cs typeface="Aharoni" pitchFamily="2" charset="-79"/>
              </a:rPr>
              <a:t>Kuraves</a:t>
            </a:r>
            <a:r>
              <a:rPr kumimoji="1" lang="en-US" altLang="ja-JP" sz="2800" dirty="0" err="1">
                <a:latin typeface="+mj-ea"/>
                <a:cs typeface="Aharoni" pitchFamily="2" charset="-79"/>
              </a:rPr>
              <a:t>-</a:t>
            </a:r>
            <a:r>
              <a:rPr kumimoji="1" lang="en-US" altLang="ja-JP" sz="2800" dirty="0" err="1">
                <a:solidFill>
                  <a:srgbClr val="FF0000"/>
                </a:solidFill>
                <a:latin typeface="+mj-ea"/>
                <a:cs typeface="Aharoni" pitchFamily="2" charset="-79"/>
              </a:rPr>
              <a:t>A</a:t>
            </a:r>
            <a:r>
              <a:rPr kumimoji="1" lang="en-US" altLang="ja-JP" sz="2800" dirty="0" err="1">
                <a:solidFill>
                  <a:srgbClr val="00B0F0"/>
                </a:solidFill>
                <a:latin typeface="+mj-ea"/>
                <a:cs typeface="Aharoni" pitchFamily="2" charset="-79"/>
              </a:rPr>
              <a:t>ctis</a:t>
            </a:r>
            <a:r>
              <a:rPr kumimoji="1" lang="en-US" altLang="ja-JP" sz="2800" dirty="0">
                <a:solidFill>
                  <a:srgbClr val="00B0F0"/>
                </a:solidFill>
                <a:latin typeface="+mj-ea"/>
                <a:cs typeface="Aharoni" pitchFamily="2" charset="-79"/>
              </a:rPr>
              <a:t> </a:t>
            </a:r>
            <a:r>
              <a:rPr lang="en-US" altLang="ja-JP" sz="2800" dirty="0">
                <a:solidFill>
                  <a:schemeClr val="tx1"/>
                </a:solidFill>
                <a:latin typeface="+mn-ea"/>
                <a:ea typeface="+mn-ea"/>
              </a:rPr>
              <a:t>)</a:t>
            </a:r>
            <a:r>
              <a:rPr lang="ja-JP" altLang="ja-JP" sz="2800" dirty="0">
                <a:solidFill>
                  <a:schemeClr val="tx1"/>
                </a:solidFill>
                <a:latin typeface="+mn-ea"/>
                <a:ea typeface="+mn-ea"/>
              </a:rPr>
              <a:t>による</a:t>
            </a:r>
            <a:br>
              <a:rPr lang="en-US" altLang="ja-JP" sz="2800" dirty="0">
                <a:solidFill>
                  <a:schemeClr val="tx1"/>
                </a:solidFill>
                <a:latin typeface="+mn-ea"/>
                <a:ea typeface="+mn-ea"/>
              </a:rPr>
            </a:br>
            <a:r>
              <a:rPr lang="ja-JP" altLang="ja-JP" sz="2800" dirty="0">
                <a:solidFill>
                  <a:schemeClr val="tx1"/>
                </a:solidFill>
                <a:latin typeface="+mn-ea"/>
                <a:ea typeface="+mn-ea"/>
              </a:rPr>
              <a:t>コンクリート部材のひび割れ計測</a:t>
            </a:r>
            <a:r>
              <a:rPr lang="ja-JP" altLang="en-US" sz="2800" dirty="0">
                <a:solidFill>
                  <a:schemeClr val="tx1"/>
                </a:solidFill>
                <a:latin typeface="+mn-ea"/>
                <a:ea typeface="+mn-ea"/>
              </a:rPr>
              <a:t>技術の紹介</a:t>
            </a:r>
            <a:endParaRPr lang="ja-JP" altLang="en-US" sz="2800" dirty="0">
              <a:solidFill>
                <a:schemeClr val="tx1"/>
              </a:solidFill>
              <a:latin typeface="AR PＰＯＰ４B" panose="020B0600010101010101" pitchFamily="50" charset="-128"/>
              <a:ea typeface="AR PＰＯＰ４B" panose="020B0600010101010101" pitchFamily="50" charset="-128"/>
            </a:endParaRPr>
          </a:p>
        </p:txBody>
      </p:sp>
      <p:pic>
        <p:nvPicPr>
          <p:cNvPr id="7172" name="図 4" descr="00_01のコピー.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58888" y="260648"/>
            <a:ext cx="7019925" cy="250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3" name="図プレースホルダー 6"/>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t="113" b="113"/>
          <a:stretch>
            <a:fillRect/>
          </a:stretch>
        </p:blipFill>
        <p:spPr>
          <a:xfrm>
            <a:off x="7235825" y="5589588"/>
            <a:ext cx="1462088" cy="1006475"/>
          </a:xfrm>
        </p:spPr>
      </p:pic>
      <p:sp>
        <p:nvSpPr>
          <p:cNvPr id="3" name="テキスト ボックス 2"/>
          <p:cNvSpPr txBox="1"/>
          <p:nvPr/>
        </p:nvSpPr>
        <p:spPr>
          <a:xfrm>
            <a:off x="5962848" y="4525972"/>
            <a:ext cx="2954655" cy="830997"/>
          </a:xfrm>
          <a:prstGeom prst="rect">
            <a:avLst/>
          </a:prstGeom>
          <a:noFill/>
        </p:spPr>
        <p:txBody>
          <a:bodyPr wrap="none" rtlCol="0">
            <a:spAutoFit/>
          </a:bodyPr>
          <a:lstStyle/>
          <a:p>
            <a:r>
              <a:rPr lang="ja-JP" altLang="en-US" dirty="0"/>
              <a:t>（株）保全工学研究所</a:t>
            </a:r>
            <a:endParaRPr lang="en-US" altLang="ja-JP" dirty="0"/>
          </a:p>
          <a:p>
            <a:r>
              <a:rPr kumimoji="1" lang="ja-JP" altLang="en-US" dirty="0"/>
              <a:t>　　　　　　　　天野　勲</a:t>
            </a:r>
          </a:p>
        </p:txBody>
      </p:sp>
      <p:sp>
        <p:nvSpPr>
          <p:cNvPr id="8" name="正方形/長方形 5"/>
          <p:cNvSpPr>
            <a:spLocks noChangeArrowheads="1"/>
          </p:cNvSpPr>
          <p:nvPr/>
        </p:nvSpPr>
        <p:spPr bwMode="auto">
          <a:xfrm>
            <a:off x="6891704" y="6244031"/>
            <a:ext cx="2049463" cy="19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ja-JP" altLang="en-US" sz="900" dirty="0">
                <a:latin typeface="HGPｺﾞｼｯｸM" pitchFamily="50" charset="-128"/>
                <a:ea typeface="HGPｺﾞｼｯｸM" pitchFamily="50" charset="-128"/>
              </a:rPr>
              <a:t>サステナブルな社会構築に貢献する</a:t>
            </a:r>
          </a:p>
        </p:txBody>
      </p:sp>
    </p:spTree>
    <p:extLst>
      <p:ext uri="{BB962C8B-B14F-4D97-AF65-F5344CB8AC3E}">
        <p14:creationId xmlns:p14="http://schemas.microsoft.com/office/powerpoint/2010/main" val="1463436780"/>
      </p:ext>
    </p:extLst>
  </p:cSld>
  <p:clrMapOvr>
    <a:masterClrMapping/>
  </p:clrMapOvr>
  <p:transition spd="slow">
    <p:wipe dir="d"/>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タイトル 1"/>
          <p:cNvSpPr>
            <a:spLocks noGrp="1"/>
          </p:cNvSpPr>
          <p:nvPr>
            <p:ph type="title"/>
          </p:nvPr>
        </p:nvSpPr>
        <p:spPr/>
        <p:txBody>
          <a:bodyPr/>
          <a:lstStyle/>
          <a:p>
            <a:r>
              <a:rPr lang="ja-JP" altLang="en-US" dirty="0"/>
              <a:t>可視画像の撮影条件の設定</a:t>
            </a:r>
            <a:endParaRPr lang="ja-JP" altLang="en-US" sz="2400" dirty="0"/>
          </a:p>
        </p:txBody>
      </p:sp>
      <p:sp>
        <p:nvSpPr>
          <p:cNvPr id="12291" name="コンテンツ プレースホルダ 2"/>
          <p:cNvSpPr>
            <a:spLocks noGrp="1"/>
          </p:cNvSpPr>
          <p:nvPr>
            <p:ph sz="half" idx="1"/>
          </p:nvPr>
        </p:nvSpPr>
        <p:spPr/>
        <p:txBody>
          <a:bodyPr>
            <a:normAutofit/>
          </a:bodyPr>
          <a:lstStyle/>
          <a:p>
            <a:r>
              <a:rPr lang="ja-JP" altLang="en-US" sz="2400" dirty="0"/>
              <a:t>最小ひび割れ幅の設定</a:t>
            </a:r>
            <a:endParaRPr lang="en-US" altLang="ja-JP" sz="2400" dirty="0"/>
          </a:p>
          <a:p>
            <a:r>
              <a:rPr lang="ja-JP" altLang="en-US" sz="2400" dirty="0"/>
              <a:t>撮影解像度の決定</a:t>
            </a:r>
            <a:endParaRPr lang="en-US" altLang="ja-JP" sz="2400" dirty="0"/>
          </a:p>
          <a:p>
            <a:r>
              <a:rPr lang="ja-JP" altLang="en-US" sz="2400" dirty="0"/>
              <a:t>使用カメラの画素数の設定</a:t>
            </a:r>
            <a:endParaRPr lang="en-US" altLang="ja-JP" sz="2400" dirty="0"/>
          </a:p>
          <a:p>
            <a:pPr lvl="1"/>
            <a:endParaRPr lang="en-US" altLang="ja-JP" dirty="0"/>
          </a:p>
          <a:p>
            <a:pPr marL="342900" lvl="1" indent="-342900">
              <a:buFont typeface="Arial" charset="0"/>
              <a:buChar char="•"/>
            </a:pPr>
            <a:r>
              <a:rPr lang="ja-JP" altLang="en-US" dirty="0"/>
              <a:t>画角の決定</a:t>
            </a:r>
            <a:br>
              <a:rPr lang="en-US" altLang="ja-JP" dirty="0"/>
            </a:br>
            <a:r>
              <a:rPr lang="ja-JP" altLang="en-US" dirty="0"/>
              <a:t>（画素数</a:t>
            </a:r>
            <a:r>
              <a:rPr lang="en-US" altLang="ja-JP" dirty="0"/>
              <a:t>×</a:t>
            </a:r>
            <a:r>
              <a:rPr lang="ja-JP" altLang="en-US" dirty="0"/>
              <a:t>撮影解像度）</a:t>
            </a:r>
          </a:p>
          <a:p>
            <a:r>
              <a:rPr lang="ja-JP" altLang="en-US" sz="2400" dirty="0"/>
              <a:t>撮影距離から使用レンズの選定</a:t>
            </a:r>
            <a:endParaRPr lang="en-US" altLang="ja-JP" sz="2400" dirty="0"/>
          </a:p>
        </p:txBody>
      </p:sp>
      <p:sp>
        <p:nvSpPr>
          <p:cNvPr id="2" name="コンテンツ プレースホルダー 1"/>
          <p:cNvSpPr>
            <a:spLocks noGrp="1"/>
          </p:cNvSpPr>
          <p:nvPr>
            <p:ph sz="half" idx="2"/>
          </p:nvPr>
        </p:nvSpPr>
        <p:spPr/>
        <p:txBody>
          <a:bodyPr/>
          <a:lstStyle/>
          <a:p>
            <a:r>
              <a:rPr kumimoji="1" lang="ja-JP" altLang="en-US" sz="2400" dirty="0"/>
              <a:t>最小ひび割れ幅＝</a:t>
            </a:r>
            <a:r>
              <a:rPr kumimoji="1" lang="en-US" altLang="ja-JP" sz="2400" dirty="0"/>
              <a:t>0.2</a:t>
            </a:r>
            <a:r>
              <a:rPr kumimoji="1" lang="ja-JP" altLang="en-US" sz="2400" dirty="0"/>
              <a:t>ｍｍ</a:t>
            </a:r>
            <a:endParaRPr kumimoji="1" lang="en-US" altLang="ja-JP" sz="2400" dirty="0"/>
          </a:p>
          <a:p>
            <a:r>
              <a:rPr kumimoji="1" lang="en-US" altLang="ja-JP" sz="2400" dirty="0"/>
              <a:t>1</a:t>
            </a:r>
            <a:r>
              <a:rPr kumimoji="1" lang="ja-JP" altLang="en-US" sz="2400" dirty="0"/>
              <a:t>ｍｍ</a:t>
            </a:r>
            <a:r>
              <a:rPr kumimoji="1" lang="en-US" altLang="ja-JP" sz="2400" dirty="0"/>
              <a:t>/</a:t>
            </a:r>
            <a:r>
              <a:rPr kumimoji="1" lang="ja-JP" altLang="en-US" sz="2400" dirty="0"/>
              <a:t>画素</a:t>
            </a:r>
            <a:endParaRPr kumimoji="1" lang="en-US" altLang="ja-JP" sz="2400" dirty="0"/>
          </a:p>
          <a:p>
            <a:r>
              <a:rPr kumimoji="1" lang="en-US" altLang="ja-JP" sz="2400" dirty="0"/>
              <a:t>3000×4000</a:t>
            </a:r>
            <a:r>
              <a:rPr kumimoji="1" lang="ja-JP" altLang="en-US" sz="2400" dirty="0"/>
              <a:t>画素（</a:t>
            </a:r>
            <a:r>
              <a:rPr kumimoji="1" lang="en-US" altLang="ja-JP" sz="2400" dirty="0"/>
              <a:t>1200</a:t>
            </a:r>
            <a:r>
              <a:rPr kumimoji="1" lang="ja-JP" altLang="en-US" sz="2400" dirty="0"/>
              <a:t>万画素）</a:t>
            </a:r>
            <a:endParaRPr kumimoji="1" lang="en-US" altLang="ja-JP" sz="2400" dirty="0"/>
          </a:p>
          <a:p>
            <a:r>
              <a:rPr kumimoji="1" lang="ja-JP" altLang="en-US" sz="2400" dirty="0"/>
              <a:t>画角　</a:t>
            </a:r>
            <a:r>
              <a:rPr kumimoji="1" lang="en-US" altLang="ja-JP" sz="2400" dirty="0"/>
              <a:t>3</a:t>
            </a:r>
            <a:r>
              <a:rPr kumimoji="1" lang="ja-JP" altLang="en-US" sz="2400" dirty="0" err="1"/>
              <a:t>ｍ</a:t>
            </a:r>
            <a:r>
              <a:rPr kumimoji="1" lang="en-US" altLang="ja-JP" sz="2400" dirty="0"/>
              <a:t>×4</a:t>
            </a:r>
            <a:r>
              <a:rPr kumimoji="1" lang="ja-JP" altLang="en-US" sz="2400" dirty="0" err="1"/>
              <a:t>ｍ</a:t>
            </a:r>
            <a:r>
              <a:rPr kumimoji="1" lang="ja-JP" altLang="en-US" sz="2400" dirty="0"/>
              <a:t>以下</a:t>
            </a:r>
            <a:endParaRPr kumimoji="1" lang="en-US" altLang="ja-JP" sz="2400" dirty="0"/>
          </a:p>
          <a:p>
            <a:endParaRPr kumimoji="1" lang="en-US" altLang="ja-JP" sz="2400" dirty="0"/>
          </a:p>
          <a:p>
            <a:r>
              <a:rPr kumimoji="1" lang="ja-JP" altLang="en-US" sz="2400" dirty="0"/>
              <a:t>撮影距離が</a:t>
            </a:r>
            <a:r>
              <a:rPr kumimoji="1" lang="en-US" altLang="ja-JP" sz="2400" dirty="0"/>
              <a:t>10</a:t>
            </a:r>
            <a:r>
              <a:rPr kumimoji="1" lang="ja-JP" altLang="en-US" sz="2400" dirty="0" err="1"/>
              <a:t>ｍ</a:t>
            </a:r>
            <a:r>
              <a:rPr kumimoji="1" lang="ja-JP" altLang="en-US" sz="2400" dirty="0"/>
              <a:t>の場合</a:t>
            </a:r>
            <a:br>
              <a:rPr kumimoji="1" lang="en-US" altLang="ja-JP" sz="2400" dirty="0"/>
            </a:br>
            <a:r>
              <a:rPr kumimoji="1" lang="ja-JP" altLang="en-US" sz="2400" dirty="0"/>
              <a:t>焦点距離</a:t>
            </a:r>
            <a:r>
              <a:rPr kumimoji="1" lang="en-US" altLang="ja-JP" sz="2400" dirty="0"/>
              <a:t>90</a:t>
            </a:r>
            <a:r>
              <a:rPr kumimoji="1" lang="ja-JP" altLang="en-US" sz="2400" dirty="0"/>
              <a:t>ｍｍレンズ</a:t>
            </a:r>
          </a:p>
        </p:txBody>
      </p:sp>
      <p:sp>
        <p:nvSpPr>
          <p:cNvPr id="6" name="スライド番号プレースホルダー 5"/>
          <p:cNvSpPr>
            <a:spLocks noGrp="1"/>
          </p:cNvSpPr>
          <p:nvPr>
            <p:ph type="sldNum" sz="quarter" idx="12"/>
          </p:nvPr>
        </p:nvSpPr>
        <p:spPr/>
        <p:txBody>
          <a:bodyPr/>
          <a:lstStyle/>
          <a:p>
            <a:pPr>
              <a:defRPr/>
            </a:pPr>
            <a:fld id="{9700AB0B-6B87-488B-96E6-D721892DF61C}" type="slidenum">
              <a:rPr lang="en-US" altLang="ja-JP" smtClean="0"/>
              <a:pPr>
                <a:defRPr/>
              </a:pPr>
              <a:t>10</a:t>
            </a:fld>
            <a:endParaRPr lang="en-US" altLang="en-US" dirty="0"/>
          </a:p>
        </p:txBody>
      </p:sp>
    </p:spTree>
    <p:extLst>
      <p:ext uri="{BB962C8B-B14F-4D97-AF65-F5344CB8AC3E}">
        <p14:creationId xmlns:p14="http://schemas.microsoft.com/office/powerpoint/2010/main" val="3971805718"/>
      </p:ext>
    </p:extLst>
  </p:cSld>
  <p:clrMapOvr>
    <a:masterClrMapping/>
  </p:clrMapOvr>
  <p:transition spd="slow">
    <p:wipe dir="d"/>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可視画像撮影条件の確認試験</a:t>
            </a:r>
          </a:p>
        </p:txBody>
      </p:sp>
      <p:sp>
        <p:nvSpPr>
          <p:cNvPr id="3" name="コンテンツ プレースホルダー 2"/>
          <p:cNvSpPr>
            <a:spLocks noGrp="1"/>
          </p:cNvSpPr>
          <p:nvPr>
            <p:ph idx="1"/>
          </p:nvPr>
        </p:nvSpPr>
        <p:spPr/>
        <p:txBody>
          <a:bodyPr>
            <a:normAutofit fontScale="62500" lnSpcReduction="20000"/>
          </a:bodyPr>
          <a:lstStyle/>
          <a:p>
            <a:r>
              <a:rPr kumimoji="1" lang="ja-JP" altLang="en-US" dirty="0"/>
              <a:t>対象構造物</a:t>
            </a:r>
            <a:endParaRPr kumimoji="1" lang="en-US" altLang="ja-JP" dirty="0"/>
          </a:p>
          <a:p>
            <a:pPr lvl="1"/>
            <a:r>
              <a:rPr kumimoji="1" lang="ja-JP" altLang="en-US" dirty="0"/>
              <a:t>高さ</a:t>
            </a:r>
            <a:r>
              <a:rPr kumimoji="1" lang="en-US" altLang="ja-JP" dirty="0"/>
              <a:t>1,500mm</a:t>
            </a:r>
            <a:r>
              <a:rPr kumimoji="1" lang="ja-JP" altLang="en-US" dirty="0" err="1"/>
              <a:t>，</a:t>
            </a:r>
            <a:r>
              <a:rPr kumimoji="1" lang="ja-JP" altLang="en-US" dirty="0"/>
              <a:t>幅</a:t>
            </a:r>
            <a:r>
              <a:rPr kumimoji="1" lang="en-US" altLang="ja-JP" dirty="0"/>
              <a:t>400mm </a:t>
            </a:r>
            <a:r>
              <a:rPr kumimoji="1" lang="ja-JP" altLang="en-US" dirty="0" err="1"/>
              <a:t>のアル</a:t>
            </a:r>
            <a:r>
              <a:rPr kumimoji="1" lang="ja-JP" altLang="en-US" dirty="0"/>
              <a:t>カリ骨材反応によってひび割れが発生した柱状試験体</a:t>
            </a:r>
            <a:endParaRPr kumimoji="1" lang="en-US" altLang="ja-JP" dirty="0"/>
          </a:p>
          <a:p>
            <a:pPr lvl="1"/>
            <a:r>
              <a:rPr kumimoji="1" lang="ja-JP" altLang="en-US" dirty="0"/>
              <a:t>ひび割れ幅は</a:t>
            </a:r>
            <a:r>
              <a:rPr kumimoji="1" lang="en-US" altLang="ja-JP" dirty="0"/>
              <a:t>0.05</a:t>
            </a:r>
            <a:r>
              <a:rPr kumimoji="1" lang="ja-JP" altLang="en-US" dirty="0"/>
              <a:t>～</a:t>
            </a:r>
            <a:r>
              <a:rPr kumimoji="1" lang="en-US" altLang="ja-JP" dirty="0"/>
              <a:t>1mm </a:t>
            </a:r>
            <a:r>
              <a:rPr kumimoji="1" lang="ja-JP" altLang="en-US" dirty="0"/>
              <a:t>程度</a:t>
            </a:r>
            <a:endParaRPr kumimoji="1" lang="en-US" altLang="ja-JP" dirty="0"/>
          </a:p>
          <a:p>
            <a:r>
              <a:rPr kumimoji="1" lang="ja-JP" altLang="en-US" dirty="0"/>
              <a:t>使用機器</a:t>
            </a:r>
          </a:p>
          <a:p>
            <a:pPr lvl="1"/>
            <a:r>
              <a:rPr kumimoji="1" lang="ja-JP" altLang="en-US" dirty="0"/>
              <a:t>一眼ﾚﾌﾀｲﾌﾟのﾃﾞｼﾞﾀﾙｶﾒﾗ</a:t>
            </a:r>
          </a:p>
          <a:p>
            <a:pPr lvl="1"/>
            <a:r>
              <a:rPr kumimoji="1" lang="ja-JP" altLang="en-US" dirty="0"/>
              <a:t>撮像素子</a:t>
            </a:r>
            <a:r>
              <a:rPr kumimoji="1" lang="en-US" altLang="ja-JP" dirty="0"/>
              <a:t>:22.3× 14.9mm</a:t>
            </a:r>
            <a:r>
              <a:rPr kumimoji="1" lang="ja-JP" altLang="en-US" dirty="0"/>
              <a:t>　</a:t>
            </a:r>
            <a:r>
              <a:rPr kumimoji="1" lang="en-US" altLang="ja-JP" dirty="0"/>
              <a:t>APS-C</a:t>
            </a:r>
            <a:r>
              <a:rPr kumimoji="1" lang="ja-JP" altLang="en-US" dirty="0"/>
              <a:t>　</a:t>
            </a:r>
            <a:r>
              <a:rPr kumimoji="1" lang="en-US" altLang="ja-JP" dirty="0"/>
              <a:t>CMOS</a:t>
            </a:r>
            <a:r>
              <a:rPr kumimoji="1" lang="ja-JP" altLang="en-US" dirty="0"/>
              <a:t>センサ</a:t>
            </a:r>
          </a:p>
          <a:p>
            <a:pPr lvl="1"/>
            <a:r>
              <a:rPr kumimoji="1" lang="ja-JP" altLang="en-US" dirty="0"/>
              <a:t>有効画素数</a:t>
            </a:r>
            <a:r>
              <a:rPr kumimoji="1" lang="en-US" altLang="ja-JP" dirty="0"/>
              <a:t>1,800</a:t>
            </a:r>
            <a:r>
              <a:rPr kumimoji="1" lang="ja-JP" altLang="en-US" dirty="0"/>
              <a:t>万画素（</a:t>
            </a:r>
            <a:r>
              <a:rPr kumimoji="1" lang="en-US" altLang="ja-JP" dirty="0"/>
              <a:t>5,184×3,456</a:t>
            </a:r>
            <a:r>
              <a:rPr kumimoji="1" lang="ja-JP" altLang="en-US" dirty="0"/>
              <a:t>画素）</a:t>
            </a:r>
            <a:endParaRPr kumimoji="1" lang="en-US" altLang="ja-JP" dirty="0"/>
          </a:p>
          <a:p>
            <a:pPr lvl="1"/>
            <a:r>
              <a:rPr kumimoji="1" lang="ja-JP" altLang="en-US" dirty="0"/>
              <a:t>撮像感度</a:t>
            </a:r>
            <a:r>
              <a:rPr kumimoji="1" lang="en-US" altLang="ja-JP" dirty="0"/>
              <a:t>ISO</a:t>
            </a:r>
            <a:r>
              <a:rPr kumimoji="1" lang="ja-JP" altLang="en-US" dirty="0"/>
              <a:t>　</a:t>
            </a:r>
            <a:r>
              <a:rPr kumimoji="1" lang="en-US" altLang="ja-JP" dirty="0"/>
              <a:t>100</a:t>
            </a:r>
            <a:r>
              <a:rPr kumimoji="1" lang="ja-JP" altLang="en-US" dirty="0"/>
              <a:t>～</a:t>
            </a:r>
            <a:r>
              <a:rPr kumimoji="1" lang="en-US" altLang="ja-JP" dirty="0"/>
              <a:t>6,400</a:t>
            </a:r>
          </a:p>
          <a:p>
            <a:pPr lvl="1"/>
            <a:r>
              <a:rPr kumimoji="1" lang="ja-JP" altLang="en-US" dirty="0"/>
              <a:t>記録ファイル形式：</a:t>
            </a:r>
            <a:r>
              <a:rPr kumimoji="1" lang="en-US" altLang="ja-JP" dirty="0"/>
              <a:t>JPEG</a:t>
            </a:r>
          </a:p>
          <a:p>
            <a:r>
              <a:rPr kumimoji="1" lang="ja-JP" altLang="en-US" dirty="0"/>
              <a:t>撮影方法</a:t>
            </a:r>
          </a:p>
          <a:p>
            <a:pPr lvl="1"/>
            <a:r>
              <a:rPr kumimoji="1" lang="ja-JP" altLang="en-US" dirty="0"/>
              <a:t>カメラを三脚に固定</a:t>
            </a:r>
            <a:endParaRPr kumimoji="1" lang="en-US" altLang="ja-JP" dirty="0"/>
          </a:p>
          <a:p>
            <a:pPr lvl="1"/>
            <a:r>
              <a:rPr kumimoji="1" lang="ja-JP" altLang="en-US" dirty="0"/>
              <a:t>ﾘﾓｰﾄﾚﾘｰｽﾞを使用</a:t>
            </a:r>
            <a:endParaRPr kumimoji="1" lang="en-US" altLang="ja-JP" dirty="0"/>
          </a:p>
          <a:p>
            <a:pPr lvl="1"/>
            <a:r>
              <a:rPr kumimoji="1" lang="ja-JP" altLang="en-US" dirty="0"/>
              <a:t>明るい昼間</a:t>
            </a:r>
            <a:endParaRPr kumimoji="1" lang="en-US" altLang="ja-JP" dirty="0"/>
          </a:p>
          <a:p>
            <a:pPr lvl="1"/>
            <a:endParaRPr kumimoji="1" lang="en-US" altLang="ja-JP" dirty="0"/>
          </a:p>
          <a:p>
            <a:r>
              <a:rPr kumimoji="1" lang="ja-JP" altLang="en-US" dirty="0"/>
              <a:t>撮影条件</a:t>
            </a:r>
            <a:endParaRPr kumimoji="1" lang="en-US" altLang="ja-JP" dirty="0"/>
          </a:p>
          <a:p>
            <a:pPr lvl="1"/>
            <a:r>
              <a:rPr kumimoji="1" lang="en-US" altLang="ja-JP" dirty="0"/>
              <a:t>1 </a:t>
            </a:r>
            <a:r>
              <a:rPr kumimoji="1" lang="ja-JP" altLang="en-US" dirty="0"/>
              <a:t>画素の大きさが約</a:t>
            </a:r>
            <a:r>
              <a:rPr kumimoji="1" lang="en-US" altLang="ja-JP" dirty="0"/>
              <a:t>0.6mm/</a:t>
            </a:r>
            <a:r>
              <a:rPr kumimoji="1" lang="ja-JP" altLang="en-US" dirty="0"/>
              <a:t>画素</a:t>
            </a:r>
            <a:endParaRPr kumimoji="1" lang="en-US" altLang="ja-JP" dirty="0"/>
          </a:p>
          <a:p>
            <a:pPr lvl="1"/>
            <a:r>
              <a:rPr kumimoji="1" lang="ja-JP" altLang="en-US" dirty="0"/>
              <a:t>画角</a:t>
            </a:r>
            <a:r>
              <a:rPr kumimoji="1" lang="en-US" altLang="ja-JP" dirty="0"/>
              <a:t>3.1×2.0</a:t>
            </a:r>
            <a:r>
              <a:rPr kumimoji="1" lang="ja-JP" altLang="en-US" dirty="0"/>
              <a:t>ｍ</a:t>
            </a:r>
          </a:p>
        </p:txBody>
      </p:sp>
      <p:sp>
        <p:nvSpPr>
          <p:cNvPr id="4" name="スライド番号プレースホルダー 3"/>
          <p:cNvSpPr>
            <a:spLocks noGrp="1"/>
          </p:cNvSpPr>
          <p:nvPr>
            <p:ph type="sldNum" sz="quarter" idx="12"/>
          </p:nvPr>
        </p:nvSpPr>
        <p:spPr/>
        <p:txBody>
          <a:bodyPr/>
          <a:lstStyle/>
          <a:p>
            <a:pPr>
              <a:defRPr/>
            </a:pPr>
            <a:fld id="{9700AB0B-6B87-488B-96E6-D721892DF61C}" type="slidenum">
              <a:rPr lang="en-US" altLang="ja-JP" smtClean="0"/>
              <a:pPr>
                <a:defRPr/>
              </a:pPr>
              <a:t>11</a:t>
            </a:fld>
            <a:endParaRPr lang="en-US" altLang="en-US" dirty="0"/>
          </a:p>
        </p:txBody>
      </p:sp>
      <p:pic>
        <p:nvPicPr>
          <p:cNvPr id="5" name="図 4"/>
          <p:cNvPicPr>
            <a:picLocks noChangeAspect="1"/>
          </p:cNvPicPr>
          <p:nvPr/>
        </p:nvPicPr>
        <p:blipFill rotWithShape="1">
          <a:blip r:embed="rId2" cstate="screen">
            <a:extLst>
              <a:ext uri="{28A0092B-C50C-407E-A947-70E740481C1C}">
                <a14:useLocalDpi xmlns:a14="http://schemas.microsoft.com/office/drawing/2010/main"/>
              </a:ext>
            </a:extLst>
          </a:blip>
          <a:srcRect l="57354"/>
          <a:stretch/>
        </p:blipFill>
        <p:spPr>
          <a:xfrm>
            <a:off x="6228184" y="1772815"/>
            <a:ext cx="2637292" cy="3612111"/>
          </a:xfrm>
          <a:prstGeom prst="rect">
            <a:avLst/>
          </a:prstGeom>
        </p:spPr>
      </p:pic>
      <p:pic>
        <p:nvPicPr>
          <p:cNvPr id="6" name="図 5"/>
          <p:cNvPicPr>
            <a:picLocks noChangeAspect="1"/>
          </p:cNvPicPr>
          <p:nvPr/>
        </p:nvPicPr>
        <p:blipFill rotWithShape="1">
          <a:blip r:embed="rId2" cstate="screen">
            <a:extLst>
              <a:ext uri="{28A0092B-C50C-407E-A947-70E740481C1C}">
                <a14:useLocalDpi xmlns:a14="http://schemas.microsoft.com/office/drawing/2010/main"/>
              </a:ext>
            </a:extLst>
          </a:blip>
          <a:srcRect l="5273" r="56709"/>
          <a:stretch/>
        </p:blipFill>
        <p:spPr>
          <a:xfrm>
            <a:off x="4860032" y="3582864"/>
            <a:ext cx="1557325" cy="2392632"/>
          </a:xfrm>
          <a:prstGeom prst="rect">
            <a:avLst/>
          </a:prstGeom>
        </p:spPr>
      </p:pic>
    </p:spTree>
    <p:extLst>
      <p:ext uri="{BB962C8B-B14F-4D97-AF65-F5344CB8AC3E}">
        <p14:creationId xmlns:p14="http://schemas.microsoft.com/office/powerpoint/2010/main" val="3455493763"/>
      </p:ext>
    </p:extLst>
  </p:cSld>
  <p:clrMapOvr>
    <a:masterClrMapping/>
  </p:clrMapOvr>
  <p:transition spd="slow">
    <p:wipe dir="d"/>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撮影時のカメラ設定（１）</a:t>
            </a:r>
          </a:p>
        </p:txBody>
      </p:sp>
      <p:sp>
        <p:nvSpPr>
          <p:cNvPr id="3" name="コンテンツ プレースホルダー 2"/>
          <p:cNvSpPr>
            <a:spLocks noGrp="1"/>
          </p:cNvSpPr>
          <p:nvPr>
            <p:ph idx="1"/>
          </p:nvPr>
        </p:nvSpPr>
        <p:spPr/>
        <p:txBody>
          <a:bodyPr/>
          <a:lstStyle/>
          <a:p>
            <a:pPr defTabSz="763588">
              <a:tabLst>
                <a:tab pos="2690813" algn="l"/>
              </a:tabLst>
            </a:pPr>
            <a:r>
              <a:rPr kumimoji="1" lang="ja-JP" altLang="en-US" dirty="0"/>
              <a:t>ＩＳＯ感度</a:t>
            </a:r>
            <a:endParaRPr kumimoji="1" lang="en-US" altLang="ja-JP" dirty="0"/>
          </a:p>
          <a:p>
            <a:pPr lvl="1" defTabSz="763588">
              <a:tabLst>
                <a:tab pos="2690813" algn="l"/>
              </a:tabLst>
            </a:pPr>
            <a:r>
              <a:rPr kumimoji="1" lang="en-US" altLang="ja-JP" dirty="0"/>
              <a:t>ISO</a:t>
            </a:r>
            <a:r>
              <a:rPr kumimoji="1" lang="ja-JP" altLang="en-US" dirty="0"/>
              <a:t>が大きいと感度が高く、明るい画像となるが、ノイズが多くなる。</a:t>
            </a:r>
            <a:endParaRPr kumimoji="1" lang="en-US" altLang="ja-JP" dirty="0"/>
          </a:p>
          <a:p>
            <a:pPr lvl="1" defTabSz="763588">
              <a:tabLst>
                <a:tab pos="2690813" algn="l"/>
              </a:tabLst>
            </a:pPr>
            <a:r>
              <a:rPr kumimoji="1" lang="ja-JP" altLang="en-US" dirty="0"/>
              <a:t>可能な限り低い値が良い。</a:t>
            </a:r>
            <a:endParaRPr kumimoji="1" lang="en-US" altLang="ja-JP" dirty="0"/>
          </a:p>
          <a:p>
            <a:pPr lvl="1" defTabSz="763588">
              <a:tabLst>
                <a:tab pos="2690813" algn="l"/>
              </a:tabLst>
            </a:pPr>
            <a:endParaRPr kumimoji="1" lang="ja-JP" altLang="en-US" dirty="0"/>
          </a:p>
        </p:txBody>
      </p:sp>
      <p:sp>
        <p:nvSpPr>
          <p:cNvPr id="4" name="スライド番号プレースホルダー 3"/>
          <p:cNvSpPr>
            <a:spLocks noGrp="1"/>
          </p:cNvSpPr>
          <p:nvPr>
            <p:ph type="sldNum" sz="quarter" idx="12"/>
          </p:nvPr>
        </p:nvSpPr>
        <p:spPr/>
        <p:txBody>
          <a:bodyPr/>
          <a:lstStyle/>
          <a:p>
            <a:pPr>
              <a:defRPr/>
            </a:pPr>
            <a:fld id="{9700AB0B-6B87-488B-96E6-D721892DF61C}" type="slidenum">
              <a:rPr lang="en-US" altLang="ja-JP" smtClean="0"/>
              <a:pPr>
                <a:defRPr/>
              </a:pPr>
              <a:t>12</a:t>
            </a:fld>
            <a:endParaRPr lang="en-US" altLang="en-US" dirty="0"/>
          </a:p>
        </p:txBody>
      </p:sp>
      <p:pic>
        <p:nvPicPr>
          <p:cNvPr id="7" name="図 6"/>
          <p:cNvPicPr>
            <a:picLocks noChangeAspect="1"/>
          </p:cNvPicPr>
          <p:nvPr/>
        </p:nvPicPr>
        <p:blipFill rotWithShape="1">
          <a:blip r:embed="rId2" cstate="screen">
            <a:extLst>
              <a:ext uri="{28A0092B-C50C-407E-A947-70E740481C1C}">
                <a14:useLocalDpi xmlns:a14="http://schemas.microsoft.com/office/drawing/2010/main"/>
              </a:ext>
            </a:extLst>
          </a:blip>
          <a:srcRect b="13239"/>
          <a:stretch/>
        </p:blipFill>
        <p:spPr>
          <a:xfrm>
            <a:off x="1572047" y="3212977"/>
            <a:ext cx="6336704" cy="3384377"/>
          </a:xfrm>
          <a:prstGeom prst="rect">
            <a:avLst/>
          </a:prstGeom>
        </p:spPr>
      </p:pic>
      <p:cxnSp>
        <p:nvCxnSpPr>
          <p:cNvPr id="9" name="直線矢印コネクタ 8"/>
          <p:cNvCxnSpPr/>
          <p:nvPr/>
        </p:nvCxnSpPr>
        <p:spPr>
          <a:xfrm flipV="1">
            <a:off x="2699792" y="4401109"/>
            <a:ext cx="0" cy="50405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77921368"/>
      </p:ext>
    </p:extLst>
  </p:cSld>
  <p:clrMapOvr>
    <a:masterClrMapping/>
  </p:clrMapOvr>
  <p:transition spd="slow">
    <p:wipe dir="d"/>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撮影時のカメラ設定（２）</a:t>
            </a:r>
          </a:p>
        </p:txBody>
      </p:sp>
      <p:sp>
        <p:nvSpPr>
          <p:cNvPr id="3" name="コンテンツ プレースホルダー 2"/>
          <p:cNvSpPr>
            <a:spLocks noGrp="1"/>
          </p:cNvSpPr>
          <p:nvPr>
            <p:ph idx="1"/>
          </p:nvPr>
        </p:nvSpPr>
        <p:spPr/>
        <p:txBody>
          <a:bodyPr>
            <a:normAutofit/>
          </a:bodyPr>
          <a:lstStyle/>
          <a:p>
            <a:r>
              <a:rPr kumimoji="1" lang="en-US" altLang="ja-JP" dirty="0"/>
              <a:t>F</a:t>
            </a:r>
            <a:r>
              <a:rPr kumimoji="1" lang="ja-JP" altLang="en-US" dirty="0"/>
              <a:t>値（絞り値）：８程度が最適</a:t>
            </a:r>
            <a:endParaRPr kumimoji="1" lang="en-US" altLang="ja-JP" dirty="0"/>
          </a:p>
          <a:p>
            <a:pPr lvl="1" defTabSz="763588">
              <a:tabLst>
                <a:tab pos="2690813" algn="l"/>
              </a:tabLst>
            </a:pPr>
            <a:r>
              <a:rPr kumimoji="1" lang="en-US" altLang="ja-JP" sz="2000" dirty="0"/>
              <a:t>F</a:t>
            </a:r>
            <a:r>
              <a:rPr kumimoji="1" lang="ja-JP" altLang="en-US" sz="2000" dirty="0"/>
              <a:t>値が小さいと絞り開口率が大きく光を取り込みやすいが、被写体深度が浅く画像の中心と周縁で焦点が合わないピンボケとなる。</a:t>
            </a:r>
            <a:endParaRPr kumimoji="1" lang="en-US" altLang="ja-JP" sz="2000" dirty="0"/>
          </a:p>
          <a:p>
            <a:pPr lvl="1" defTabSz="763588">
              <a:tabLst>
                <a:tab pos="2690813" algn="l"/>
              </a:tabLst>
            </a:pPr>
            <a:r>
              <a:rPr kumimoji="1" lang="en-US" altLang="ja-JP" sz="2000" dirty="0"/>
              <a:t>F</a:t>
            </a:r>
            <a:r>
              <a:rPr kumimoji="1" lang="ja-JP" altLang="en-US" sz="2000" dirty="0"/>
              <a:t>値が大きいと絞り開口率が小さく光を取り込みにくく、暗い画像となる。被写体深度が大きく画像中のピンボケを避けることができる。</a:t>
            </a:r>
          </a:p>
        </p:txBody>
      </p:sp>
      <p:sp>
        <p:nvSpPr>
          <p:cNvPr id="4" name="スライド番号プレースホルダー 3"/>
          <p:cNvSpPr>
            <a:spLocks noGrp="1"/>
          </p:cNvSpPr>
          <p:nvPr>
            <p:ph type="sldNum" sz="quarter" idx="12"/>
          </p:nvPr>
        </p:nvSpPr>
        <p:spPr/>
        <p:txBody>
          <a:bodyPr/>
          <a:lstStyle/>
          <a:p>
            <a:pPr>
              <a:defRPr/>
            </a:pPr>
            <a:fld id="{9700AB0B-6B87-488B-96E6-D721892DF61C}" type="slidenum">
              <a:rPr lang="en-US" altLang="ja-JP" smtClean="0"/>
              <a:pPr>
                <a:defRPr/>
              </a:pPr>
              <a:t>13</a:t>
            </a:fld>
            <a:endParaRPr lang="en-US" altLang="en-US" dirty="0"/>
          </a:p>
        </p:txBody>
      </p:sp>
      <p:pic>
        <p:nvPicPr>
          <p:cNvPr id="5" name="図 4"/>
          <p:cNvPicPr>
            <a:picLocks noChangeAspect="1"/>
          </p:cNvPicPr>
          <p:nvPr/>
        </p:nvPicPr>
        <p:blipFill rotWithShape="1">
          <a:blip r:embed="rId2" cstate="screen">
            <a:extLst>
              <a:ext uri="{28A0092B-C50C-407E-A947-70E740481C1C}">
                <a14:useLocalDpi xmlns:a14="http://schemas.microsoft.com/office/drawing/2010/main"/>
              </a:ext>
            </a:extLst>
          </a:blip>
          <a:srcRect b="10368"/>
          <a:stretch/>
        </p:blipFill>
        <p:spPr>
          <a:xfrm>
            <a:off x="1702312" y="3130111"/>
            <a:ext cx="6196576" cy="3430877"/>
          </a:xfrm>
          <a:prstGeom prst="rect">
            <a:avLst/>
          </a:prstGeom>
        </p:spPr>
      </p:pic>
      <p:cxnSp>
        <p:nvCxnSpPr>
          <p:cNvPr id="11" name="直線矢印コネクタ 10"/>
          <p:cNvCxnSpPr/>
          <p:nvPr/>
        </p:nvCxnSpPr>
        <p:spPr>
          <a:xfrm flipV="1">
            <a:off x="3995936" y="4293096"/>
            <a:ext cx="0" cy="47339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テキスト ボックス 11"/>
          <p:cNvSpPr txBox="1"/>
          <p:nvPr/>
        </p:nvSpPr>
        <p:spPr>
          <a:xfrm>
            <a:off x="3324436" y="6382921"/>
            <a:ext cx="2952328" cy="338554"/>
          </a:xfrm>
          <a:prstGeom prst="rect">
            <a:avLst/>
          </a:prstGeom>
          <a:noFill/>
        </p:spPr>
        <p:txBody>
          <a:bodyPr wrap="square" rtlCol="0">
            <a:spAutoFit/>
          </a:bodyPr>
          <a:lstStyle/>
          <a:p>
            <a:pPr algn="ctr"/>
            <a:r>
              <a:rPr kumimoji="1" lang="ja-JP" altLang="en-US" sz="1600" dirty="0"/>
              <a:t>三脚使用時の実験例</a:t>
            </a:r>
            <a:endParaRPr kumimoji="1" lang="ja-JP" altLang="en-US" dirty="0"/>
          </a:p>
        </p:txBody>
      </p:sp>
    </p:spTree>
    <p:extLst>
      <p:ext uri="{BB962C8B-B14F-4D97-AF65-F5344CB8AC3E}">
        <p14:creationId xmlns:p14="http://schemas.microsoft.com/office/powerpoint/2010/main" val="2326389866"/>
      </p:ext>
    </p:extLst>
  </p:cSld>
  <p:clrMapOvr>
    <a:masterClrMapping/>
  </p:clrMapOvr>
  <p:transition spd="slow">
    <p:wipe dir="d"/>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撮影時のカメラ設定（３）</a:t>
            </a:r>
          </a:p>
        </p:txBody>
      </p:sp>
      <p:sp>
        <p:nvSpPr>
          <p:cNvPr id="3" name="コンテンツ プレースホルダー 2"/>
          <p:cNvSpPr>
            <a:spLocks noGrp="1"/>
          </p:cNvSpPr>
          <p:nvPr>
            <p:ph idx="1"/>
          </p:nvPr>
        </p:nvSpPr>
        <p:spPr/>
        <p:txBody>
          <a:bodyPr/>
          <a:lstStyle/>
          <a:p>
            <a:r>
              <a:rPr kumimoji="1" lang="ja-JP" altLang="en-US" dirty="0"/>
              <a:t>撮影角度</a:t>
            </a:r>
            <a:endParaRPr kumimoji="1" lang="en-US" altLang="ja-JP" dirty="0"/>
          </a:p>
          <a:p>
            <a:pPr lvl="1" defTabSz="763588">
              <a:tabLst>
                <a:tab pos="2690813" algn="l"/>
              </a:tabLst>
            </a:pPr>
            <a:r>
              <a:rPr kumimoji="1" lang="ja-JP" altLang="en-US" dirty="0"/>
              <a:t>光軸角度　</a:t>
            </a:r>
            <a:r>
              <a:rPr kumimoji="1" lang="en-US" altLang="ja-JP" dirty="0"/>
              <a:t>60°</a:t>
            </a:r>
            <a:r>
              <a:rPr kumimoji="1" lang="ja-JP" altLang="en-US" dirty="0"/>
              <a:t>以上で急激に抽出率低下</a:t>
            </a:r>
            <a:endParaRPr kumimoji="1" lang="en-US" altLang="ja-JP" dirty="0"/>
          </a:p>
          <a:p>
            <a:pPr lvl="1" defTabSz="763588">
              <a:tabLst>
                <a:tab pos="2690813" algn="l"/>
              </a:tabLst>
            </a:pPr>
            <a:r>
              <a:rPr kumimoji="1" lang="ja-JP" altLang="en-US" dirty="0"/>
              <a:t>画角（撮影範囲）を考慮して光軸角度</a:t>
            </a:r>
            <a:r>
              <a:rPr kumimoji="1" lang="en-US" altLang="ja-JP" dirty="0"/>
              <a:t>30°</a:t>
            </a:r>
            <a:r>
              <a:rPr kumimoji="1" lang="ja-JP" altLang="en-US" dirty="0"/>
              <a:t>以下</a:t>
            </a:r>
          </a:p>
        </p:txBody>
      </p:sp>
      <p:sp>
        <p:nvSpPr>
          <p:cNvPr id="4" name="スライド番号プレースホルダー 3"/>
          <p:cNvSpPr>
            <a:spLocks noGrp="1"/>
          </p:cNvSpPr>
          <p:nvPr>
            <p:ph type="sldNum" sz="quarter" idx="12"/>
          </p:nvPr>
        </p:nvSpPr>
        <p:spPr/>
        <p:txBody>
          <a:bodyPr/>
          <a:lstStyle/>
          <a:p>
            <a:pPr>
              <a:defRPr/>
            </a:pPr>
            <a:fld id="{9700AB0B-6B87-488B-96E6-D721892DF61C}" type="slidenum">
              <a:rPr lang="en-US" altLang="ja-JP" smtClean="0"/>
              <a:pPr>
                <a:defRPr/>
              </a:pPr>
              <a:t>14</a:t>
            </a:fld>
            <a:endParaRPr lang="en-US" altLang="en-US" dirty="0"/>
          </a:p>
        </p:txBody>
      </p:sp>
      <p:pic>
        <p:nvPicPr>
          <p:cNvPr id="13" name="図 12"/>
          <p:cNvPicPr>
            <a:picLocks noChangeAspect="1"/>
          </p:cNvPicPr>
          <p:nvPr/>
        </p:nvPicPr>
        <p:blipFill rotWithShape="1">
          <a:blip r:embed="rId2" cstate="screen">
            <a:extLst>
              <a:ext uri="{28A0092B-C50C-407E-A947-70E740481C1C}">
                <a14:useLocalDpi xmlns:a14="http://schemas.microsoft.com/office/drawing/2010/main"/>
              </a:ext>
            </a:extLst>
          </a:blip>
          <a:srcRect b="16995"/>
          <a:stretch/>
        </p:blipFill>
        <p:spPr>
          <a:xfrm>
            <a:off x="1595474" y="3140967"/>
            <a:ext cx="6410251" cy="3168352"/>
          </a:xfrm>
          <a:prstGeom prst="rect">
            <a:avLst/>
          </a:prstGeom>
        </p:spPr>
      </p:pic>
      <p:cxnSp>
        <p:nvCxnSpPr>
          <p:cNvPr id="14" name="直線矢印コネクタ 13"/>
          <p:cNvCxnSpPr/>
          <p:nvPr/>
        </p:nvCxnSpPr>
        <p:spPr>
          <a:xfrm flipV="1">
            <a:off x="4139952" y="4325846"/>
            <a:ext cx="0" cy="47339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35624675"/>
      </p:ext>
    </p:extLst>
  </p:cSld>
  <p:clrMapOvr>
    <a:masterClrMapping/>
  </p:clrMapOvr>
  <p:transition spd="slow">
    <p:wipe dir="d"/>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タイトル 1"/>
          <p:cNvSpPr>
            <a:spLocks noGrp="1"/>
          </p:cNvSpPr>
          <p:nvPr>
            <p:ph type="title"/>
          </p:nvPr>
        </p:nvSpPr>
        <p:spPr/>
        <p:txBody>
          <a:bodyPr/>
          <a:lstStyle/>
          <a:p>
            <a:r>
              <a:rPr lang="ja-JP" altLang="en-US" dirty="0"/>
              <a:t>ひび割れ抽出精度</a:t>
            </a:r>
          </a:p>
        </p:txBody>
      </p:sp>
      <p:sp>
        <p:nvSpPr>
          <p:cNvPr id="15363" name="コンテンツ プレースホルダー 2"/>
          <p:cNvSpPr>
            <a:spLocks noGrp="1"/>
          </p:cNvSpPr>
          <p:nvPr>
            <p:ph idx="1"/>
          </p:nvPr>
        </p:nvSpPr>
        <p:spPr/>
        <p:txBody>
          <a:bodyPr/>
          <a:lstStyle/>
          <a:p>
            <a:r>
              <a:rPr lang="ja-JP" altLang="en-US" dirty="0"/>
              <a:t>方法</a:t>
            </a:r>
            <a:endParaRPr lang="en-US" altLang="ja-JP" dirty="0"/>
          </a:p>
          <a:p>
            <a:pPr lvl="1"/>
            <a:r>
              <a:rPr lang="ja-JP" altLang="en-US" dirty="0"/>
              <a:t>対象としたひび割れは、載荷試験後の残留ひび割れ</a:t>
            </a:r>
            <a:endParaRPr lang="en-US" altLang="ja-JP" dirty="0"/>
          </a:p>
          <a:p>
            <a:pPr lvl="1"/>
            <a:r>
              <a:rPr lang="ja-JP" altLang="en-US" dirty="0"/>
              <a:t>マイクロスコープによる目視と</a:t>
            </a:r>
            <a:r>
              <a:rPr lang="en-US" altLang="ja-JP" dirty="0" err="1">
                <a:solidFill>
                  <a:srgbClr val="00B0F0"/>
                </a:solidFill>
              </a:rPr>
              <a:t>Kuraves-</a:t>
            </a:r>
            <a:r>
              <a:rPr lang="en-US" altLang="ja-JP" dirty="0" err="1">
                <a:solidFill>
                  <a:srgbClr val="FF0000"/>
                </a:solidFill>
              </a:rPr>
              <a:t>A</a:t>
            </a:r>
            <a:r>
              <a:rPr lang="en-US" altLang="ja-JP" dirty="0" err="1">
                <a:solidFill>
                  <a:srgbClr val="00B0F0"/>
                </a:solidFill>
              </a:rPr>
              <a:t>ctis</a:t>
            </a:r>
            <a:r>
              <a:rPr lang="en-US" altLang="ja-JP" dirty="0">
                <a:solidFill>
                  <a:srgbClr val="00B0F0"/>
                </a:solidFill>
              </a:rPr>
              <a:t> </a:t>
            </a:r>
            <a:r>
              <a:rPr lang="ja-JP" altLang="en-US" dirty="0"/>
              <a:t>による測定結果を比較</a:t>
            </a:r>
          </a:p>
        </p:txBody>
      </p:sp>
      <p:sp>
        <p:nvSpPr>
          <p:cNvPr id="9" name="スライド番号プレースホルダー 8"/>
          <p:cNvSpPr>
            <a:spLocks noGrp="1"/>
          </p:cNvSpPr>
          <p:nvPr>
            <p:ph type="sldNum" sz="quarter" idx="12"/>
          </p:nvPr>
        </p:nvSpPr>
        <p:spPr/>
        <p:txBody>
          <a:bodyPr/>
          <a:lstStyle/>
          <a:p>
            <a:fld id="{9700AB0B-6B87-488B-96E6-D721892DF61C}" type="slidenum">
              <a:rPr lang="en-US" altLang="ja-JP" smtClean="0"/>
              <a:pPr/>
              <a:t>15</a:t>
            </a:fld>
            <a:endParaRPr lang="en-US" altLang="en-US" dirty="0"/>
          </a:p>
        </p:txBody>
      </p:sp>
      <p:pic>
        <p:nvPicPr>
          <p:cNvPr id="15364" name="Picture 4"/>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547664" y="3717032"/>
            <a:ext cx="3167707" cy="2393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365" name="テキスト ボックス 2"/>
          <p:cNvSpPr txBox="1">
            <a:spLocks noChangeArrowheads="1"/>
          </p:cNvSpPr>
          <p:nvPr/>
        </p:nvSpPr>
        <p:spPr bwMode="auto">
          <a:xfrm>
            <a:off x="5148064" y="3861048"/>
            <a:ext cx="376217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hangingPunct="1"/>
            <a:r>
              <a:rPr lang="ja-JP" altLang="en-US" dirty="0"/>
              <a:t>矢印の部分についてひび割れ幅を計測</a:t>
            </a:r>
          </a:p>
        </p:txBody>
      </p:sp>
    </p:spTree>
    <p:extLst>
      <p:ext uri="{BB962C8B-B14F-4D97-AF65-F5344CB8AC3E}">
        <p14:creationId xmlns:p14="http://schemas.microsoft.com/office/powerpoint/2010/main" val="1663869083"/>
      </p:ext>
    </p:extLst>
  </p:cSld>
  <p:clrMapOvr>
    <a:masterClrMapping/>
  </p:clrMapOvr>
  <p:transition spd="slow">
    <p:wipe dir="d"/>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タイトル 9"/>
          <p:cNvSpPr>
            <a:spLocks noGrp="1"/>
          </p:cNvSpPr>
          <p:nvPr>
            <p:ph type="title"/>
          </p:nvPr>
        </p:nvSpPr>
        <p:spPr/>
        <p:txBody>
          <a:bodyPr/>
          <a:lstStyle/>
          <a:p>
            <a:r>
              <a:rPr lang="ja-JP" altLang="en-US" dirty="0"/>
              <a:t>検証結果</a:t>
            </a:r>
          </a:p>
        </p:txBody>
      </p:sp>
      <p:sp>
        <p:nvSpPr>
          <p:cNvPr id="5" name="コンテンツ プレースホルダー 4"/>
          <p:cNvSpPr>
            <a:spLocks noGrp="1"/>
          </p:cNvSpPr>
          <p:nvPr>
            <p:ph idx="1"/>
          </p:nvPr>
        </p:nvSpPr>
        <p:spPr/>
        <p:txBody>
          <a:bodyPr>
            <a:normAutofit/>
          </a:bodyPr>
          <a:lstStyle/>
          <a:p>
            <a:pPr>
              <a:spcBef>
                <a:spcPts val="0"/>
              </a:spcBef>
            </a:pPr>
            <a:r>
              <a:rPr lang="ja-JP" altLang="en-US" sz="2800" dirty="0"/>
              <a:t>条件</a:t>
            </a:r>
            <a:endParaRPr lang="en-US" altLang="ja-JP" sz="2800" dirty="0"/>
          </a:p>
          <a:p>
            <a:pPr lvl="1">
              <a:spcBef>
                <a:spcPts val="0"/>
              </a:spcBef>
            </a:pPr>
            <a:r>
              <a:rPr lang="ja-JP" altLang="en-US" sz="2400" dirty="0"/>
              <a:t>撮影距離：</a:t>
            </a:r>
            <a:r>
              <a:rPr lang="en-US" altLang="zh-TW" sz="2400" dirty="0"/>
              <a:t>5.5</a:t>
            </a:r>
            <a:r>
              <a:rPr lang="en-US" altLang="ja-JP" sz="2400" dirty="0"/>
              <a:t>m</a:t>
            </a:r>
            <a:endParaRPr lang="en-US" altLang="zh-TW" sz="2400" dirty="0"/>
          </a:p>
          <a:p>
            <a:pPr lvl="1">
              <a:spcBef>
                <a:spcPts val="0"/>
              </a:spcBef>
            </a:pPr>
            <a:r>
              <a:rPr lang="ja-JP" altLang="en-US" sz="2400" dirty="0"/>
              <a:t>１画素解像度：</a:t>
            </a:r>
            <a:r>
              <a:rPr lang="en-US" altLang="zh-TW" sz="2400" dirty="0"/>
              <a:t>0.25㎜/</a:t>
            </a:r>
            <a:r>
              <a:rPr lang="ja-JP" altLang="en-US" sz="2400" dirty="0"/>
              <a:t>画素</a:t>
            </a:r>
            <a:endParaRPr lang="en-US" altLang="zh-TW" sz="2400" dirty="0"/>
          </a:p>
          <a:p>
            <a:pPr lvl="1">
              <a:spcBef>
                <a:spcPts val="0"/>
              </a:spcBef>
            </a:pPr>
            <a:r>
              <a:rPr lang="ja-JP" altLang="en-US" sz="2400" dirty="0"/>
              <a:t>最小検出ひび割れ幅：</a:t>
            </a:r>
            <a:r>
              <a:rPr lang="en-US" altLang="ja-JP" sz="2400" dirty="0"/>
              <a:t>0.05㎜</a:t>
            </a:r>
          </a:p>
          <a:p>
            <a:pPr lvl="1">
              <a:spcBef>
                <a:spcPts val="0"/>
              </a:spcBef>
            </a:pPr>
            <a:endParaRPr lang="en-US" altLang="ja-JP" sz="2400" dirty="0"/>
          </a:p>
          <a:p>
            <a:pPr>
              <a:spcBef>
                <a:spcPts val="0"/>
              </a:spcBef>
            </a:pPr>
            <a:r>
              <a:rPr lang="ja-JP" altLang="en-US" dirty="0"/>
              <a:t>目視の誤差と同等レベル</a:t>
            </a:r>
          </a:p>
        </p:txBody>
      </p:sp>
      <p:sp>
        <p:nvSpPr>
          <p:cNvPr id="6" name="スライド番号プレースホルダー 5"/>
          <p:cNvSpPr>
            <a:spLocks noGrp="1"/>
          </p:cNvSpPr>
          <p:nvPr>
            <p:ph type="sldNum" sz="quarter" idx="12"/>
          </p:nvPr>
        </p:nvSpPr>
        <p:spPr/>
        <p:txBody>
          <a:bodyPr/>
          <a:lstStyle/>
          <a:p>
            <a:fld id="{9700AB0B-6B87-488B-96E6-D721892DF61C}" type="slidenum">
              <a:rPr lang="en-US" altLang="ja-JP" smtClean="0"/>
              <a:pPr/>
              <a:t>16</a:t>
            </a:fld>
            <a:endParaRPr lang="en-US" altLang="en-US" dirty="0"/>
          </a:p>
        </p:txBody>
      </p:sp>
      <p:pic>
        <p:nvPicPr>
          <p:cNvPr id="7" name="図 6"/>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539408" y="1145544"/>
            <a:ext cx="3353072" cy="5019760"/>
          </a:xfrm>
          <a:prstGeom prst="rect">
            <a:avLst/>
          </a:prstGeom>
        </p:spPr>
      </p:pic>
      <p:pic>
        <p:nvPicPr>
          <p:cNvPr id="2" name="図 1"/>
          <p:cNvPicPr>
            <a:picLocks noChangeAspect="1"/>
          </p:cNvPicPr>
          <p:nvPr/>
        </p:nvPicPr>
        <p:blipFill>
          <a:blip r:embed="rId3"/>
          <a:stretch>
            <a:fillRect/>
          </a:stretch>
        </p:blipFill>
        <p:spPr>
          <a:xfrm>
            <a:off x="1547664" y="3566570"/>
            <a:ext cx="3328565" cy="2886765"/>
          </a:xfrm>
          <a:prstGeom prst="rect">
            <a:avLst/>
          </a:prstGeom>
        </p:spPr>
      </p:pic>
    </p:spTree>
    <p:extLst>
      <p:ext uri="{BB962C8B-B14F-4D97-AF65-F5344CB8AC3E}">
        <p14:creationId xmlns:p14="http://schemas.microsoft.com/office/powerpoint/2010/main" val="4003178819"/>
      </p:ext>
    </p:extLst>
  </p:cSld>
  <p:clrMapOvr>
    <a:masterClrMapping/>
  </p:clrMapOvr>
  <p:transition spd="slow">
    <p:wipe dir="d"/>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ひび割れ抽出精度（遠距離）</a:t>
            </a:r>
          </a:p>
        </p:txBody>
      </p:sp>
      <p:sp>
        <p:nvSpPr>
          <p:cNvPr id="3" name="コンテンツ プレースホルダー 2"/>
          <p:cNvSpPr>
            <a:spLocks noGrp="1"/>
          </p:cNvSpPr>
          <p:nvPr>
            <p:ph idx="1"/>
          </p:nvPr>
        </p:nvSpPr>
        <p:spPr/>
        <p:txBody>
          <a:bodyPr/>
          <a:lstStyle/>
          <a:p>
            <a:r>
              <a:rPr kumimoji="1" lang="ja-JP" altLang="en-US" dirty="0"/>
              <a:t>条件</a:t>
            </a:r>
            <a:endParaRPr kumimoji="1" lang="en-US" altLang="ja-JP" dirty="0"/>
          </a:p>
          <a:p>
            <a:pPr lvl="1"/>
            <a:r>
              <a:rPr kumimoji="1" lang="ja-JP" altLang="en-US" dirty="0"/>
              <a:t>撮影距離</a:t>
            </a:r>
            <a:r>
              <a:rPr kumimoji="1" lang="en-US" altLang="ja-JP" dirty="0"/>
              <a:t>		70m</a:t>
            </a:r>
          </a:p>
          <a:p>
            <a:pPr lvl="1"/>
            <a:r>
              <a:rPr kumimoji="1" lang="ja-JP" altLang="en-US" dirty="0"/>
              <a:t>レンズ焦点距離</a:t>
            </a:r>
            <a:r>
              <a:rPr kumimoji="1" lang="en-US" altLang="ja-JP" dirty="0"/>
              <a:t>	380</a:t>
            </a:r>
            <a:r>
              <a:rPr kumimoji="1" lang="ja-JP" altLang="en-US" dirty="0"/>
              <a:t>㎜＋テレコンバータ</a:t>
            </a:r>
            <a:r>
              <a:rPr kumimoji="1" lang="en-US" altLang="ja-JP" dirty="0"/>
              <a:t>×2</a:t>
            </a:r>
          </a:p>
          <a:p>
            <a:pPr lvl="1"/>
            <a:r>
              <a:rPr kumimoji="1" lang="ja-JP" altLang="en-US" dirty="0"/>
              <a:t>撮影時刻</a:t>
            </a:r>
            <a:r>
              <a:rPr kumimoji="1" lang="en-US" altLang="ja-JP" dirty="0"/>
              <a:t>		</a:t>
            </a:r>
            <a:r>
              <a:rPr kumimoji="1" lang="ja-JP" altLang="en-US" dirty="0"/>
              <a:t>晴天時</a:t>
            </a:r>
            <a:r>
              <a:rPr kumimoji="1" lang="en-US" altLang="ja-JP" dirty="0"/>
              <a:t>12</a:t>
            </a:r>
            <a:r>
              <a:rPr kumimoji="1" lang="ja-JP" altLang="en-US" dirty="0"/>
              <a:t>時</a:t>
            </a:r>
            <a:endParaRPr kumimoji="1" lang="en-US" altLang="ja-JP" dirty="0"/>
          </a:p>
          <a:p>
            <a:pPr lvl="1"/>
            <a:r>
              <a:rPr kumimoji="1" lang="ja-JP" altLang="en-US" dirty="0"/>
              <a:t>１画素解像度</a:t>
            </a:r>
            <a:r>
              <a:rPr kumimoji="1" lang="en-US" altLang="ja-JP" dirty="0"/>
              <a:t>	0.6</a:t>
            </a:r>
            <a:r>
              <a:rPr kumimoji="1" lang="ja-JP" altLang="en-US" dirty="0"/>
              <a:t>㎜</a:t>
            </a:r>
            <a:endParaRPr kumimoji="1" lang="en-US" altLang="ja-JP" dirty="0"/>
          </a:p>
          <a:p>
            <a:pPr lvl="1"/>
            <a:r>
              <a:rPr kumimoji="1" lang="ja-JP" altLang="en-US" dirty="0"/>
              <a:t>最小検出ひび割れ</a:t>
            </a:r>
            <a:r>
              <a:rPr kumimoji="1" lang="en-US" altLang="ja-JP" dirty="0"/>
              <a:t>	0.12</a:t>
            </a:r>
            <a:r>
              <a:rPr kumimoji="1" lang="ja-JP" altLang="en-US" dirty="0"/>
              <a:t>㎜</a:t>
            </a:r>
            <a:endParaRPr kumimoji="1" lang="en-US" altLang="ja-JP" dirty="0"/>
          </a:p>
          <a:p>
            <a:pPr lvl="1"/>
            <a:endParaRPr kumimoji="1" lang="ja-JP" altLang="en-US" dirty="0"/>
          </a:p>
        </p:txBody>
      </p:sp>
      <p:sp>
        <p:nvSpPr>
          <p:cNvPr id="4" name="スライド番号プレースホルダー 3"/>
          <p:cNvSpPr>
            <a:spLocks noGrp="1"/>
          </p:cNvSpPr>
          <p:nvPr>
            <p:ph type="sldNum" sz="quarter" idx="12"/>
          </p:nvPr>
        </p:nvSpPr>
        <p:spPr/>
        <p:txBody>
          <a:bodyPr/>
          <a:lstStyle/>
          <a:p>
            <a:pPr>
              <a:defRPr/>
            </a:pPr>
            <a:fld id="{9700AB0B-6B87-488B-96E6-D721892DF61C}" type="slidenum">
              <a:rPr lang="en-US" altLang="ja-JP" smtClean="0"/>
              <a:pPr>
                <a:defRPr/>
              </a:pPr>
              <a:t>17</a:t>
            </a:fld>
            <a:endParaRPr lang="en-US" altLang="en-US" dirty="0"/>
          </a:p>
        </p:txBody>
      </p:sp>
      <p:pic>
        <p:nvPicPr>
          <p:cNvPr id="5" name="図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63720" y="4149080"/>
            <a:ext cx="3239847" cy="2159898"/>
          </a:xfrm>
          <a:prstGeom prst="rect">
            <a:avLst/>
          </a:prstGeom>
        </p:spPr>
      </p:pic>
      <p:sp>
        <p:nvSpPr>
          <p:cNvPr id="6" name="楕円 5"/>
          <p:cNvSpPr/>
          <p:nvPr/>
        </p:nvSpPr>
        <p:spPr>
          <a:xfrm>
            <a:off x="6876256" y="4941168"/>
            <a:ext cx="576064" cy="57606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552840894"/>
      </p:ext>
    </p:extLst>
  </p:cSld>
  <p:clrMapOvr>
    <a:masterClrMapping/>
  </p:clrMapOvr>
  <p:transition spd="slow">
    <p:wipe dir="d"/>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検証結果（遠距離）</a:t>
            </a:r>
          </a:p>
        </p:txBody>
      </p:sp>
      <p:sp>
        <p:nvSpPr>
          <p:cNvPr id="3" name="コンテンツ プレースホルダー 2"/>
          <p:cNvSpPr>
            <a:spLocks noGrp="1"/>
          </p:cNvSpPr>
          <p:nvPr>
            <p:ph idx="1"/>
          </p:nvPr>
        </p:nvSpPr>
        <p:spPr/>
        <p:txBody>
          <a:bodyPr/>
          <a:lstStyle/>
          <a:p>
            <a:r>
              <a:rPr kumimoji="1" lang="en-US" altLang="ja-JP" dirty="0"/>
              <a:t>0.1</a:t>
            </a:r>
            <a:r>
              <a:rPr kumimoji="1" lang="ja-JP" altLang="en-US" dirty="0"/>
              <a:t>㎜以上ひび割れを検出</a:t>
            </a:r>
          </a:p>
        </p:txBody>
      </p:sp>
      <p:sp>
        <p:nvSpPr>
          <p:cNvPr id="4" name="スライド番号プレースホルダー 3"/>
          <p:cNvSpPr>
            <a:spLocks noGrp="1"/>
          </p:cNvSpPr>
          <p:nvPr>
            <p:ph type="sldNum" sz="quarter" idx="12"/>
          </p:nvPr>
        </p:nvSpPr>
        <p:spPr/>
        <p:txBody>
          <a:bodyPr/>
          <a:lstStyle/>
          <a:p>
            <a:pPr>
              <a:defRPr/>
            </a:pPr>
            <a:fld id="{9700AB0B-6B87-488B-96E6-D721892DF61C}" type="slidenum">
              <a:rPr lang="en-US" altLang="ja-JP" smtClean="0"/>
              <a:pPr>
                <a:defRPr/>
              </a:pPr>
              <a:t>18</a:t>
            </a:fld>
            <a:endParaRPr lang="en-US" altLang="en-US" dirty="0"/>
          </a:p>
        </p:txBody>
      </p:sp>
      <p:pic>
        <p:nvPicPr>
          <p:cNvPr id="5" name="図 4"/>
          <p:cNvPicPr/>
          <p:nvPr/>
        </p:nvPicPr>
        <p:blipFill>
          <a:blip r:embed="rId2" cstate="print"/>
          <a:srcRect/>
          <a:stretch>
            <a:fillRect/>
          </a:stretch>
        </p:blipFill>
        <p:spPr bwMode="auto">
          <a:xfrm>
            <a:off x="0" y="2060848"/>
            <a:ext cx="4716016" cy="3888432"/>
          </a:xfrm>
          <a:prstGeom prst="rect">
            <a:avLst/>
          </a:prstGeom>
          <a:noFill/>
          <a:ln w="9525">
            <a:noFill/>
            <a:miter lim="800000"/>
            <a:headEnd/>
            <a:tailEnd/>
          </a:ln>
        </p:spPr>
      </p:pic>
      <p:pic>
        <p:nvPicPr>
          <p:cNvPr id="6" name="図 5" descr="EOS6D 70m 719mm 16240lx.jpg"/>
          <p:cNvPicPr/>
          <p:nvPr/>
        </p:nvPicPr>
        <p:blipFill rotWithShape="1">
          <a:blip r:embed="rId3" cstate="print"/>
          <a:srcRect l="28228" t="22291" r="43544" b="10836"/>
          <a:stretch/>
        </p:blipFill>
        <p:spPr>
          <a:xfrm>
            <a:off x="4608004" y="1944502"/>
            <a:ext cx="4231196" cy="4038872"/>
          </a:xfrm>
          <a:prstGeom prst="rect">
            <a:avLst/>
          </a:prstGeom>
        </p:spPr>
      </p:pic>
      <p:pic>
        <p:nvPicPr>
          <p:cNvPr id="7" name="図 6" descr="EOS6D 70m 719mm 16240lx.jpg"/>
          <p:cNvPicPr/>
          <p:nvPr/>
        </p:nvPicPr>
        <p:blipFill rotWithShape="1">
          <a:blip r:embed="rId3" cstate="print"/>
          <a:srcRect l="-1283" t="441" r="73055" b="55197"/>
          <a:stretch/>
        </p:blipFill>
        <p:spPr>
          <a:xfrm>
            <a:off x="7255024" y="869364"/>
            <a:ext cx="1584176" cy="1003130"/>
          </a:xfrm>
          <a:prstGeom prst="rect">
            <a:avLst/>
          </a:prstGeom>
        </p:spPr>
      </p:pic>
    </p:spTree>
    <p:extLst>
      <p:ext uri="{BB962C8B-B14F-4D97-AF65-F5344CB8AC3E}">
        <p14:creationId xmlns:p14="http://schemas.microsoft.com/office/powerpoint/2010/main" val="432276739"/>
      </p:ext>
    </p:extLst>
  </p:cSld>
  <p:clrMapOvr>
    <a:masterClrMapping/>
  </p:clrMapOvr>
  <p:transition spd="slow">
    <p:wipe dir="d"/>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検出ひび割れ幅比較</a:t>
            </a:r>
          </a:p>
        </p:txBody>
      </p:sp>
      <p:sp>
        <p:nvSpPr>
          <p:cNvPr id="3" name="コンテンツ プレースホルダー 2"/>
          <p:cNvSpPr>
            <a:spLocks noGrp="1"/>
          </p:cNvSpPr>
          <p:nvPr>
            <p:ph idx="1"/>
          </p:nvPr>
        </p:nvSpPr>
        <p:spPr/>
        <p:txBody>
          <a:bodyPr/>
          <a:lstStyle/>
          <a:p>
            <a:r>
              <a:rPr kumimoji="1" lang="en-US" altLang="ja-JP" dirty="0"/>
              <a:t>0.1</a:t>
            </a:r>
            <a:r>
              <a:rPr kumimoji="1" lang="ja-JP" altLang="en-US" dirty="0"/>
              <a:t>㎜から検出が可能</a:t>
            </a:r>
            <a:endParaRPr kumimoji="1" lang="en-US" altLang="ja-JP" dirty="0"/>
          </a:p>
          <a:p>
            <a:r>
              <a:rPr kumimoji="1" lang="ja-JP" altLang="en-US" dirty="0"/>
              <a:t>検出精度は</a:t>
            </a:r>
            <a:r>
              <a:rPr kumimoji="1" lang="en-US" altLang="ja-JP" dirty="0"/>
              <a:t>±0.05</a:t>
            </a:r>
            <a:r>
              <a:rPr kumimoji="1" lang="ja-JP" altLang="en-US" dirty="0"/>
              <a:t>㎜</a:t>
            </a:r>
          </a:p>
        </p:txBody>
      </p:sp>
      <p:sp>
        <p:nvSpPr>
          <p:cNvPr id="4" name="スライド番号プレースホルダー 3"/>
          <p:cNvSpPr>
            <a:spLocks noGrp="1"/>
          </p:cNvSpPr>
          <p:nvPr>
            <p:ph type="sldNum" sz="quarter" idx="12"/>
          </p:nvPr>
        </p:nvSpPr>
        <p:spPr/>
        <p:txBody>
          <a:bodyPr/>
          <a:lstStyle/>
          <a:p>
            <a:pPr>
              <a:defRPr/>
            </a:pPr>
            <a:fld id="{9700AB0B-6B87-488B-96E6-D721892DF61C}" type="slidenum">
              <a:rPr lang="en-US" altLang="ja-JP" smtClean="0"/>
              <a:pPr>
                <a:defRPr/>
              </a:pPr>
              <a:t>19</a:t>
            </a:fld>
            <a:endParaRPr lang="en-US" altLang="en-US" dirty="0"/>
          </a:p>
        </p:txBody>
      </p:sp>
      <p:pic>
        <p:nvPicPr>
          <p:cNvPr id="5" name="図 4"/>
          <p:cNvPicPr>
            <a:picLocks noChangeAspect="1"/>
          </p:cNvPicPr>
          <p:nvPr/>
        </p:nvPicPr>
        <p:blipFill>
          <a:blip r:embed="rId2"/>
          <a:stretch>
            <a:fillRect/>
          </a:stretch>
        </p:blipFill>
        <p:spPr>
          <a:xfrm>
            <a:off x="4928582" y="2996952"/>
            <a:ext cx="3910618" cy="3359398"/>
          </a:xfrm>
          <a:prstGeom prst="rect">
            <a:avLst/>
          </a:prstGeom>
        </p:spPr>
      </p:pic>
      <p:pic>
        <p:nvPicPr>
          <p:cNvPr id="6" name="図 5"/>
          <p:cNvPicPr>
            <a:picLocks noChangeAspect="1"/>
          </p:cNvPicPr>
          <p:nvPr/>
        </p:nvPicPr>
        <p:blipFill>
          <a:blip r:embed="rId3"/>
          <a:stretch>
            <a:fillRect/>
          </a:stretch>
        </p:blipFill>
        <p:spPr>
          <a:xfrm>
            <a:off x="762000" y="3140968"/>
            <a:ext cx="4236442" cy="2559101"/>
          </a:xfrm>
          <a:prstGeom prst="rect">
            <a:avLst/>
          </a:prstGeom>
        </p:spPr>
      </p:pic>
    </p:spTree>
    <p:extLst>
      <p:ext uri="{BB962C8B-B14F-4D97-AF65-F5344CB8AC3E}">
        <p14:creationId xmlns:p14="http://schemas.microsoft.com/office/powerpoint/2010/main" val="601297085"/>
      </p:ext>
    </p:extLst>
  </p:cSld>
  <p:clrMapOvr>
    <a:masterClrMapping/>
  </p:clrMapOvr>
  <p:transition spd="slow">
    <p:wipe dir="d"/>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タイトル 14"/>
          <p:cNvSpPr>
            <a:spLocks noGrp="1"/>
          </p:cNvSpPr>
          <p:nvPr>
            <p:ph type="title"/>
          </p:nvPr>
        </p:nvSpPr>
        <p:spPr/>
        <p:txBody>
          <a:bodyPr/>
          <a:lstStyle/>
          <a:p>
            <a:r>
              <a:rPr kumimoji="1" lang="ja-JP" altLang="en-US" dirty="0"/>
              <a:t>可視画像によるひび割れ検査法</a:t>
            </a:r>
            <a:endParaRPr kumimoji="1" lang="ja-JP" altLang="en-US" sz="4800" dirty="0"/>
          </a:p>
        </p:txBody>
      </p:sp>
      <p:sp>
        <p:nvSpPr>
          <p:cNvPr id="16" name="コンテンツ プレースホルダー 15"/>
          <p:cNvSpPr>
            <a:spLocks noGrp="1"/>
          </p:cNvSpPr>
          <p:nvPr>
            <p:ph idx="1"/>
          </p:nvPr>
        </p:nvSpPr>
        <p:spPr/>
        <p:txBody>
          <a:bodyPr/>
          <a:lstStyle/>
          <a:p>
            <a:endParaRPr kumimoji="1" lang="ja-JP" altLang="en-US" dirty="0"/>
          </a:p>
        </p:txBody>
      </p:sp>
      <p:sp>
        <p:nvSpPr>
          <p:cNvPr id="4" name="スライド番号プレースホルダー 3"/>
          <p:cNvSpPr>
            <a:spLocks noGrp="1"/>
          </p:cNvSpPr>
          <p:nvPr>
            <p:ph type="sldNum" sz="quarter" idx="12"/>
          </p:nvPr>
        </p:nvSpPr>
        <p:spPr/>
        <p:txBody>
          <a:bodyPr/>
          <a:lstStyle/>
          <a:p>
            <a:pPr>
              <a:defRPr/>
            </a:pPr>
            <a:fld id="{4FD2829C-0E8E-4611-987E-BDD8D59BA48E}" type="slidenum">
              <a:rPr lang="en-US" altLang="ja-JP" smtClean="0"/>
              <a:pPr>
                <a:defRPr/>
              </a:pPr>
              <a:t>2</a:t>
            </a:fld>
            <a:endParaRPr lang="ja-JP" altLang="en-US"/>
          </a:p>
        </p:txBody>
      </p:sp>
      <p:pic>
        <p:nvPicPr>
          <p:cNvPr id="5" name="図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818200" y="1053626"/>
            <a:ext cx="4637852" cy="1165898"/>
          </a:xfrm>
          <a:prstGeom prst="rect">
            <a:avLst/>
          </a:prstGeom>
        </p:spPr>
      </p:pic>
      <p:pic>
        <p:nvPicPr>
          <p:cNvPr id="6" name="図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314144" y="2329040"/>
            <a:ext cx="6273416" cy="4528960"/>
          </a:xfrm>
          <a:prstGeom prst="rect">
            <a:avLst/>
          </a:prstGeom>
        </p:spPr>
      </p:pic>
      <p:sp>
        <p:nvSpPr>
          <p:cNvPr id="7" name="左カーブ矢印 6"/>
          <p:cNvSpPr/>
          <p:nvPr/>
        </p:nvSpPr>
        <p:spPr>
          <a:xfrm flipH="1">
            <a:off x="1705879" y="1534673"/>
            <a:ext cx="792088" cy="1369701"/>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0" name="左カーブ矢印 9"/>
          <p:cNvSpPr/>
          <p:nvPr/>
        </p:nvSpPr>
        <p:spPr>
          <a:xfrm flipH="1">
            <a:off x="1705879" y="3325081"/>
            <a:ext cx="792088" cy="1369701"/>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1" name="左カーブ矢印 10"/>
          <p:cNvSpPr/>
          <p:nvPr/>
        </p:nvSpPr>
        <p:spPr>
          <a:xfrm flipH="1">
            <a:off x="1705879" y="4900705"/>
            <a:ext cx="792088" cy="1369701"/>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2" name="正方形/長方形 11"/>
          <p:cNvSpPr/>
          <p:nvPr/>
        </p:nvSpPr>
        <p:spPr>
          <a:xfrm>
            <a:off x="893204" y="1464092"/>
            <a:ext cx="492443" cy="1118255"/>
          </a:xfrm>
          <a:prstGeom prst="rect">
            <a:avLst/>
          </a:prstGeom>
          <a:noFill/>
        </p:spPr>
        <p:txBody>
          <a:bodyPr vert="eaVert" wrap="none" lIns="91440" tIns="45720" rIns="91440" bIns="45720">
            <a:spAutoFit/>
          </a:bodyPr>
          <a:lstStyle/>
          <a:p>
            <a:pPr algn="ctr"/>
            <a:r>
              <a:rPr lang="ja-JP" altLang="en-US" sz="2000" dirty="0">
                <a:ln w="0"/>
                <a:solidFill>
                  <a:schemeClr val="accent1"/>
                </a:solidFill>
                <a:effectLst>
                  <a:outerShdw blurRad="38100" dist="25400" dir="5400000" algn="ctr" rotWithShape="0">
                    <a:srgbClr val="6E747A">
                      <a:alpha val="43000"/>
                    </a:srgbClr>
                  </a:outerShdw>
                </a:effectLst>
              </a:rPr>
              <a:t>画像接合</a:t>
            </a:r>
          </a:p>
        </p:txBody>
      </p:sp>
      <p:sp>
        <p:nvSpPr>
          <p:cNvPr id="13" name="正方形/長方形 12"/>
          <p:cNvSpPr/>
          <p:nvPr/>
        </p:nvSpPr>
        <p:spPr>
          <a:xfrm>
            <a:off x="893204" y="2799245"/>
            <a:ext cx="492443" cy="1605568"/>
          </a:xfrm>
          <a:prstGeom prst="rect">
            <a:avLst/>
          </a:prstGeom>
          <a:noFill/>
        </p:spPr>
        <p:txBody>
          <a:bodyPr vert="eaVert" wrap="none" lIns="91440" tIns="45720" rIns="91440" bIns="45720">
            <a:spAutoFit/>
          </a:bodyPr>
          <a:lstStyle/>
          <a:p>
            <a:pPr algn="ctr"/>
            <a:r>
              <a:rPr lang="ja-JP" altLang="en-US" sz="2000" dirty="0">
                <a:ln w="0"/>
                <a:solidFill>
                  <a:schemeClr val="accent1"/>
                </a:solidFill>
                <a:effectLst>
                  <a:outerShdw blurRad="38100" dist="25400" dir="5400000" algn="ctr" rotWithShape="0">
                    <a:srgbClr val="6E747A">
                      <a:alpha val="43000"/>
                    </a:srgbClr>
                  </a:outerShdw>
                </a:effectLst>
              </a:rPr>
              <a:t>ひび割れ抽出</a:t>
            </a:r>
          </a:p>
        </p:txBody>
      </p:sp>
      <p:sp>
        <p:nvSpPr>
          <p:cNvPr id="14" name="正方形/長方形 13"/>
          <p:cNvSpPr/>
          <p:nvPr/>
        </p:nvSpPr>
        <p:spPr>
          <a:xfrm>
            <a:off x="893204" y="5129096"/>
            <a:ext cx="492443" cy="1374735"/>
          </a:xfrm>
          <a:prstGeom prst="rect">
            <a:avLst/>
          </a:prstGeom>
          <a:noFill/>
        </p:spPr>
        <p:txBody>
          <a:bodyPr vert="eaVert" wrap="none" lIns="91440" tIns="45720" rIns="91440" bIns="45720">
            <a:spAutoFit/>
          </a:bodyPr>
          <a:lstStyle/>
          <a:p>
            <a:pPr algn="ctr"/>
            <a:r>
              <a:rPr lang="ja-JP" altLang="en-US" sz="2000" dirty="0">
                <a:ln w="0"/>
                <a:solidFill>
                  <a:schemeClr val="accent1"/>
                </a:solidFill>
                <a:effectLst>
                  <a:outerShdw blurRad="38100" dist="25400" dir="5400000" algn="ctr" rotWithShape="0">
                    <a:srgbClr val="6E747A">
                      <a:alpha val="43000"/>
                    </a:srgbClr>
                  </a:outerShdw>
                </a:effectLst>
              </a:rPr>
              <a:t>損傷図作成</a:t>
            </a:r>
          </a:p>
        </p:txBody>
      </p:sp>
      <p:sp>
        <p:nvSpPr>
          <p:cNvPr id="3" name="正方形/長方形 2"/>
          <p:cNvSpPr/>
          <p:nvPr/>
        </p:nvSpPr>
        <p:spPr>
          <a:xfrm>
            <a:off x="7363700" y="1206380"/>
            <a:ext cx="1766830" cy="646331"/>
          </a:xfrm>
          <a:prstGeom prst="rect">
            <a:avLst/>
          </a:prstGeom>
          <a:noFill/>
        </p:spPr>
        <p:txBody>
          <a:bodyPr wrap="none" lIns="91440" tIns="45720" rIns="91440" bIns="45720">
            <a:spAutoFit/>
          </a:bodyPr>
          <a:lstStyle/>
          <a:p>
            <a:pPr algn="ctr"/>
            <a:r>
              <a:rPr lang="ja-JP" altLang="en-US" sz="1800" dirty="0">
                <a:ln w="0"/>
                <a:solidFill>
                  <a:schemeClr val="accent1"/>
                </a:solidFill>
                <a:effectLst>
                  <a:outerShdw blurRad="38100" dist="25400" dir="5400000" algn="ctr" rotWithShape="0">
                    <a:srgbClr val="6E747A">
                      <a:alpha val="43000"/>
                    </a:srgbClr>
                  </a:outerShdw>
                </a:effectLst>
              </a:rPr>
              <a:t>分割して精細な</a:t>
            </a:r>
            <a:endParaRPr lang="en-US" altLang="ja-JP" sz="1800" dirty="0">
              <a:ln w="0"/>
              <a:solidFill>
                <a:schemeClr val="accent1"/>
              </a:solidFill>
              <a:effectLst>
                <a:outerShdw blurRad="38100" dist="25400" dir="5400000" algn="ctr" rotWithShape="0">
                  <a:srgbClr val="6E747A">
                    <a:alpha val="43000"/>
                  </a:srgbClr>
                </a:outerShdw>
              </a:effectLst>
            </a:endParaRPr>
          </a:p>
          <a:p>
            <a:pPr algn="ctr"/>
            <a:r>
              <a:rPr lang="ja-JP" altLang="en-US" sz="1800" dirty="0">
                <a:ln w="0"/>
                <a:solidFill>
                  <a:schemeClr val="accent1"/>
                </a:solidFill>
                <a:effectLst>
                  <a:outerShdw blurRad="38100" dist="25400" dir="5400000" algn="ctr" rotWithShape="0">
                    <a:srgbClr val="6E747A">
                      <a:alpha val="43000"/>
                    </a:srgbClr>
                  </a:outerShdw>
                </a:effectLst>
              </a:rPr>
              <a:t>可視画像を撮影</a:t>
            </a:r>
          </a:p>
        </p:txBody>
      </p:sp>
      <p:sp>
        <p:nvSpPr>
          <p:cNvPr id="18" name="正方形/長方形 17"/>
          <p:cNvSpPr/>
          <p:nvPr/>
        </p:nvSpPr>
        <p:spPr>
          <a:xfrm>
            <a:off x="7693121" y="2799245"/>
            <a:ext cx="1107996" cy="646331"/>
          </a:xfrm>
          <a:prstGeom prst="rect">
            <a:avLst/>
          </a:prstGeom>
          <a:noFill/>
        </p:spPr>
        <p:txBody>
          <a:bodyPr wrap="none" lIns="91440" tIns="45720" rIns="91440" bIns="45720">
            <a:spAutoFit/>
          </a:bodyPr>
          <a:lstStyle/>
          <a:p>
            <a:pPr algn="ctr"/>
            <a:r>
              <a:rPr lang="ja-JP" altLang="en-US" sz="1800" dirty="0">
                <a:ln w="0"/>
                <a:solidFill>
                  <a:schemeClr val="accent1"/>
                </a:solidFill>
                <a:effectLst>
                  <a:outerShdw blurRad="38100" dist="25400" dir="5400000" algn="ctr" rotWithShape="0">
                    <a:srgbClr val="6E747A">
                      <a:alpha val="43000"/>
                    </a:srgbClr>
                  </a:outerShdw>
                </a:effectLst>
              </a:rPr>
              <a:t>正対補正</a:t>
            </a:r>
            <a:endParaRPr lang="en-US" altLang="ja-JP" sz="1800" dirty="0">
              <a:ln w="0"/>
              <a:solidFill>
                <a:schemeClr val="accent1"/>
              </a:solidFill>
              <a:effectLst>
                <a:outerShdw blurRad="38100" dist="25400" dir="5400000" algn="ctr" rotWithShape="0">
                  <a:srgbClr val="6E747A">
                    <a:alpha val="43000"/>
                  </a:srgbClr>
                </a:outerShdw>
              </a:effectLst>
            </a:endParaRPr>
          </a:p>
          <a:p>
            <a:pPr algn="ctr"/>
            <a:r>
              <a:rPr lang="ja-JP" altLang="en-US" sz="1800" dirty="0">
                <a:ln w="0"/>
                <a:solidFill>
                  <a:schemeClr val="accent1"/>
                </a:solidFill>
                <a:effectLst>
                  <a:outerShdw blurRad="38100" dist="25400" dir="5400000" algn="ctr" rotWithShape="0">
                    <a:srgbClr val="6E747A">
                      <a:alpha val="43000"/>
                    </a:srgbClr>
                  </a:outerShdw>
                </a:effectLst>
              </a:rPr>
              <a:t>縮尺設定</a:t>
            </a:r>
          </a:p>
        </p:txBody>
      </p:sp>
      <p:sp>
        <p:nvSpPr>
          <p:cNvPr id="19" name="正方形/長方形 18"/>
          <p:cNvSpPr/>
          <p:nvPr/>
        </p:nvSpPr>
        <p:spPr>
          <a:xfrm>
            <a:off x="7693123" y="4371616"/>
            <a:ext cx="1107996" cy="646331"/>
          </a:xfrm>
          <a:prstGeom prst="rect">
            <a:avLst/>
          </a:prstGeom>
          <a:noFill/>
        </p:spPr>
        <p:txBody>
          <a:bodyPr wrap="none" lIns="91440" tIns="45720" rIns="91440" bIns="45720">
            <a:spAutoFit/>
          </a:bodyPr>
          <a:lstStyle/>
          <a:p>
            <a:pPr algn="ctr"/>
            <a:r>
              <a:rPr lang="ja-JP" altLang="en-US" sz="1800" dirty="0">
                <a:ln w="0"/>
                <a:solidFill>
                  <a:schemeClr val="accent1"/>
                </a:solidFill>
                <a:effectLst>
                  <a:outerShdw blurRad="38100" dist="25400" dir="5400000" algn="ctr" rotWithShape="0">
                    <a:srgbClr val="6E747A">
                      <a:alpha val="43000"/>
                    </a:srgbClr>
                  </a:outerShdw>
                </a:effectLst>
              </a:rPr>
              <a:t>画像解析</a:t>
            </a:r>
            <a:endParaRPr lang="en-US" altLang="ja-JP" sz="1800" dirty="0">
              <a:ln w="0"/>
              <a:solidFill>
                <a:schemeClr val="accent1"/>
              </a:solidFill>
              <a:effectLst>
                <a:outerShdw blurRad="38100" dist="25400" dir="5400000" algn="ctr" rotWithShape="0">
                  <a:srgbClr val="6E747A">
                    <a:alpha val="43000"/>
                  </a:srgbClr>
                </a:outerShdw>
              </a:effectLst>
            </a:endParaRPr>
          </a:p>
          <a:p>
            <a:pPr algn="ctr"/>
            <a:r>
              <a:rPr lang="ja-JP" altLang="en-US" sz="1800" dirty="0">
                <a:ln w="0"/>
                <a:solidFill>
                  <a:schemeClr val="accent1"/>
                </a:solidFill>
                <a:effectLst>
                  <a:outerShdw blurRad="38100" dist="25400" dir="5400000" algn="ctr" rotWithShape="0">
                    <a:srgbClr val="6E747A">
                      <a:alpha val="43000"/>
                    </a:srgbClr>
                  </a:outerShdw>
                </a:effectLst>
              </a:rPr>
              <a:t>自動抽出</a:t>
            </a:r>
          </a:p>
        </p:txBody>
      </p:sp>
      <p:sp>
        <p:nvSpPr>
          <p:cNvPr id="20" name="正方形/長方形 19"/>
          <p:cNvSpPr/>
          <p:nvPr/>
        </p:nvSpPr>
        <p:spPr>
          <a:xfrm>
            <a:off x="6750149" y="5336588"/>
            <a:ext cx="1063112" cy="369332"/>
          </a:xfrm>
          <a:prstGeom prst="rect">
            <a:avLst/>
          </a:prstGeom>
          <a:noFill/>
        </p:spPr>
        <p:txBody>
          <a:bodyPr wrap="none" lIns="91440" tIns="45720" rIns="91440" bIns="45720">
            <a:spAutoFit/>
          </a:bodyPr>
          <a:lstStyle/>
          <a:p>
            <a:pPr algn="ctr"/>
            <a:r>
              <a:rPr lang="en-US" altLang="ja-JP" sz="1800" dirty="0" err="1">
                <a:ln w="0"/>
                <a:solidFill>
                  <a:schemeClr val="accent1"/>
                </a:solidFill>
                <a:effectLst>
                  <a:outerShdw blurRad="38100" dist="25400" dir="5400000" algn="ctr" rotWithShape="0">
                    <a:srgbClr val="6E747A">
                      <a:alpha val="43000"/>
                    </a:srgbClr>
                  </a:outerShdw>
                </a:effectLst>
              </a:rPr>
              <a:t>Dxf</a:t>
            </a:r>
            <a:r>
              <a:rPr lang="ja-JP" altLang="en-US" sz="1800" dirty="0">
                <a:ln w="0"/>
                <a:solidFill>
                  <a:schemeClr val="accent1"/>
                </a:solidFill>
                <a:effectLst>
                  <a:outerShdw blurRad="38100" dist="25400" dir="5400000" algn="ctr" rotWithShape="0">
                    <a:srgbClr val="6E747A">
                      <a:alpha val="43000"/>
                    </a:srgbClr>
                  </a:outerShdw>
                </a:effectLst>
              </a:rPr>
              <a:t> 出力</a:t>
            </a:r>
          </a:p>
        </p:txBody>
      </p:sp>
    </p:spTree>
    <p:extLst>
      <p:ext uri="{BB962C8B-B14F-4D97-AF65-F5344CB8AC3E}">
        <p14:creationId xmlns:p14="http://schemas.microsoft.com/office/powerpoint/2010/main" val="3979275550"/>
      </p:ext>
    </p:extLst>
  </p:cSld>
  <p:clrMapOvr>
    <a:masterClrMapping/>
  </p:clrMapOvr>
  <p:transition spd="slow">
    <p:wipe dir="d"/>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ひび割れ抽出機能（</a:t>
            </a:r>
            <a:r>
              <a:rPr lang="en-US" altLang="ja-JP" dirty="0" err="1">
                <a:solidFill>
                  <a:srgbClr val="FF0000"/>
                </a:solidFill>
                <a:cs typeface="Aharoni" pitchFamily="2" charset="-79"/>
              </a:rPr>
              <a:t>A</a:t>
            </a:r>
            <a:r>
              <a:rPr lang="en-US" altLang="ja-JP" dirty="0" err="1">
                <a:solidFill>
                  <a:srgbClr val="0070C0"/>
                </a:solidFill>
                <a:cs typeface="Aharoni" pitchFamily="2" charset="-79"/>
              </a:rPr>
              <a:t>ctis</a:t>
            </a:r>
            <a:r>
              <a:rPr lang="en-US" altLang="ja-JP" dirty="0"/>
              <a:t>)</a:t>
            </a:r>
            <a:endParaRPr lang="ja-JP" altLang="en-US" dirty="0"/>
          </a:p>
        </p:txBody>
      </p:sp>
      <p:sp>
        <p:nvSpPr>
          <p:cNvPr id="20483" name="コンテンツ プレースホルダ 2"/>
          <p:cNvSpPr>
            <a:spLocks noGrp="1"/>
          </p:cNvSpPr>
          <p:nvPr>
            <p:ph idx="1"/>
          </p:nvPr>
        </p:nvSpPr>
        <p:spPr/>
        <p:txBody>
          <a:bodyPr/>
          <a:lstStyle/>
          <a:p>
            <a:r>
              <a:rPr lang="ja-JP" altLang="en-US" dirty="0">
                <a:latin typeface="+mj-ea"/>
                <a:ea typeface="+mj-ea"/>
              </a:rPr>
              <a:t>ひび割れの自動抽出</a:t>
            </a:r>
          </a:p>
          <a:p>
            <a:pPr lvl="1"/>
            <a:r>
              <a:rPr lang="ja-JP" altLang="en-US" dirty="0">
                <a:latin typeface="+mj-ea"/>
                <a:ea typeface="+mj-ea"/>
              </a:rPr>
              <a:t>幅、長さを抽出</a:t>
            </a:r>
          </a:p>
          <a:p>
            <a:r>
              <a:rPr lang="ja-JP" altLang="en-US" dirty="0">
                <a:latin typeface="+mj-ea"/>
                <a:ea typeface="+mj-ea"/>
              </a:rPr>
              <a:t>ひび割れの幅毎のレイヤー分類</a:t>
            </a:r>
          </a:p>
          <a:p>
            <a:pPr lvl="1"/>
            <a:r>
              <a:rPr lang="ja-JP" altLang="en-US" dirty="0">
                <a:latin typeface="+mj-ea"/>
                <a:ea typeface="+mj-ea"/>
              </a:rPr>
              <a:t>最大５つのレイヤーに分類、</a:t>
            </a:r>
            <a:r>
              <a:rPr lang="en-US" altLang="ja-JP" dirty="0">
                <a:latin typeface="+mj-ea"/>
                <a:ea typeface="+mj-ea"/>
              </a:rPr>
              <a:t>CAD</a:t>
            </a:r>
            <a:r>
              <a:rPr lang="ja-JP" altLang="en-US" dirty="0">
                <a:latin typeface="+mj-ea"/>
                <a:ea typeface="+mj-ea"/>
              </a:rPr>
              <a:t>と連携</a:t>
            </a:r>
          </a:p>
          <a:p>
            <a:r>
              <a:rPr lang="ja-JP" altLang="en-US" dirty="0">
                <a:latin typeface="+mj-ea"/>
                <a:ea typeface="+mj-ea"/>
              </a:rPr>
              <a:t>抽出されたひび割れのベクトル化</a:t>
            </a:r>
          </a:p>
          <a:p>
            <a:pPr lvl="1"/>
            <a:r>
              <a:rPr lang="ja-JP" altLang="en-US" dirty="0">
                <a:latin typeface="+mj-ea"/>
                <a:ea typeface="+mj-ea"/>
              </a:rPr>
              <a:t>ひび割れ長さ、幅分布の計測が可能</a:t>
            </a:r>
          </a:p>
          <a:p>
            <a:endParaRPr lang="ja-JP" altLang="en-US" dirty="0">
              <a:latin typeface="+mj-ea"/>
              <a:ea typeface="+mj-ea"/>
            </a:endParaRPr>
          </a:p>
          <a:p>
            <a:endParaRPr lang="ja-JP" altLang="en-US" dirty="0">
              <a:latin typeface="+mj-ea"/>
              <a:ea typeface="+mj-ea"/>
            </a:endParaRPr>
          </a:p>
          <a:p>
            <a:endParaRPr lang="ja-JP" altLang="en-US" dirty="0">
              <a:latin typeface="+mj-ea"/>
              <a:ea typeface="+mj-ea"/>
            </a:endParaRPr>
          </a:p>
        </p:txBody>
      </p:sp>
      <p:sp>
        <p:nvSpPr>
          <p:cNvPr id="3" name="スライド番号プレースホルダー 2"/>
          <p:cNvSpPr>
            <a:spLocks noGrp="1"/>
          </p:cNvSpPr>
          <p:nvPr>
            <p:ph type="sldNum" sz="quarter" idx="12"/>
          </p:nvPr>
        </p:nvSpPr>
        <p:spPr/>
        <p:txBody>
          <a:bodyPr/>
          <a:lstStyle/>
          <a:p>
            <a:fld id="{9700AB0B-6B87-488B-96E6-D721892DF61C}" type="slidenum">
              <a:rPr lang="en-US" altLang="ja-JP" smtClean="0">
                <a:latin typeface="+mj-ea"/>
                <a:ea typeface="+mj-ea"/>
              </a:rPr>
              <a:pPr/>
              <a:t>20</a:t>
            </a:fld>
            <a:endParaRPr lang="en-US" altLang="en-US" dirty="0">
              <a:latin typeface="+mj-ea"/>
              <a:ea typeface="+mj-ea"/>
            </a:endParaRPr>
          </a:p>
        </p:txBody>
      </p:sp>
    </p:spTree>
    <p:extLst>
      <p:ext uri="{BB962C8B-B14F-4D97-AF65-F5344CB8AC3E}">
        <p14:creationId xmlns:p14="http://schemas.microsoft.com/office/powerpoint/2010/main" val="1963356462"/>
      </p:ext>
    </p:extLst>
  </p:cSld>
  <p:clrMapOvr>
    <a:masterClrMapping/>
  </p:clrMapOvr>
  <p:transition spd="slow">
    <p:wipe dir="d"/>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p:txBody>
          <a:bodyPr/>
          <a:lstStyle/>
          <a:p>
            <a:r>
              <a:rPr kumimoji="1" lang="ja-JP" altLang="en-US" dirty="0"/>
              <a:t>ひび割れ幅の確認</a:t>
            </a:r>
          </a:p>
        </p:txBody>
      </p:sp>
      <p:sp>
        <p:nvSpPr>
          <p:cNvPr id="23555" name="コンテンツ プレースホルダー 2"/>
          <p:cNvSpPr>
            <a:spLocks noGrp="1"/>
          </p:cNvSpPr>
          <p:nvPr>
            <p:ph idx="1"/>
          </p:nvPr>
        </p:nvSpPr>
        <p:spPr/>
        <p:txBody>
          <a:bodyPr/>
          <a:lstStyle/>
          <a:p>
            <a:r>
              <a:rPr lang="ja-JP" altLang="en-US" dirty="0"/>
              <a:t>ひび割れベクトルは</a:t>
            </a:r>
            <a:r>
              <a:rPr lang="en-US" altLang="ja-JP" dirty="0"/>
              <a:t>5</a:t>
            </a:r>
            <a:r>
              <a:rPr lang="ja-JP" altLang="en-US" dirty="0"/>
              <a:t>～</a:t>
            </a:r>
            <a:r>
              <a:rPr lang="en-US" altLang="ja-JP" dirty="0"/>
              <a:t>15</a:t>
            </a:r>
            <a:r>
              <a:rPr lang="ja-JP" altLang="en-US" dirty="0"/>
              <a:t>画素単位</a:t>
            </a:r>
            <a:endParaRPr lang="en-US" altLang="ja-JP" dirty="0"/>
          </a:p>
          <a:p>
            <a:r>
              <a:rPr lang="ja-JP" altLang="en-US" dirty="0"/>
              <a:t>１ベクトルごとに幅情報を持つ</a:t>
            </a:r>
            <a:endParaRPr lang="en-US" altLang="ja-JP" dirty="0"/>
          </a:p>
          <a:p>
            <a:r>
              <a:rPr lang="ja-JP" altLang="en-US" dirty="0"/>
              <a:t>ベクトルを指定すると、その幅を表示</a:t>
            </a:r>
          </a:p>
        </p:txBody>
      </p:sp>
      <p:sp>
        <p:nvSpPr>
          <p:cNvPr id="2" name="スライド番号プレースホルダー 1"/>
          <p:cNvSpPr>
            <a:spLocks noGrp="1"/>
          </p:cNvSpPr>
          <p:nvPr>
            <p:ph type="sldNum" sz="quarter" idx="12"/>
          </p:nvPr>
        </p:nvSpPr>
        <p:spPr/>
        <p:txBody>
          <a:bodyPr/>
          <a:lstStyle/>
          <a:p>
            <a:fld id="{9700AB0B-6B87-488B-96E6-D721892DF61C}" type="slidenum">
              <a:rPr lang="en-US" altLang="ja-JP" smtClean="0"/>
              <a:pPr/>
              <a:t>21</a:t>
            </a:fld>
            <a:endParaRPr lang="en-US" altLang="en-US" dirty="0"/>
          </a:p>
        </p:txBody>
      </p:sp>
      <p:pic>
        <p:nvPicPr>
          <p:cNvPr id="23556"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l="23613" t="-1" b="26393"/>
          <a:stretch/>
        </p:blipFill>
        <p:spPr bwMode="auto">
          <a:xfrm>
            <a:off x="3907078" y="2924944"/>
            <a:ext cx="4810736" cy="3476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正方形/長方形 4"/>
          <p:cNvSpPr/>
          <p:nvPr/>
        </p:nvSpPr>
        <p:spPr>
          <a:xfrm>
            <a:off x="7657540" y="4514673"/>
            <a:ext cx="514859" cy="148491"/>
          </a:xfrm>
          <a:prstGeom prst="rect">
            <a:avLst/>
          </a:prstGeom>
          <a:noFill/>
          <a:ln>
            <a:solidFill>
              <a:srgbClr val="FB35E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pic>
        <p:nvPicPr>
          <p:cNvPr id="23558"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3337002" y="3501008"/>
            <a:ext cx="2975444" cy="685800"/>
          </a:xfrm>
          <a:prstGeom prst="rect">
            <a:avLst/>
          </a:prstGeom>
          <a:noFill/>
          <a:ln w="9525">
            <a:solidFill>
              <a:srgbClr val="FB35E3"/>
            </a:solidFill>
            <a:miter lim="800000"/>
            <a:headEnd/>
            <a:tailEnd/>
          </a:ln>
          <a:extLst>
            <a:ext uri="{909E8E84-426E-40DD-AFC4-6F175D3DCCD1}">
              <a14:hiddenFill xmlns:a14="http://schemas.microsoft.com/office/drawing/2010/main">
                <a:solidFill>
                  <a:srgbClr val="FFFFFF"/>
                </a:solidFill>
              </a14:hiddenFill>
            </a:ext>
          </a:extLst>
        </p:spPr>
      </p:pic>
      <p:cxnSp>
        <p:nvCxnSpPr>
          <p:cNvPr id="8" name="直線矢印コネクタ 7"/>
          <p:cNvCxnSpPr/>
          <p:nvPr/>
        </p:nvCxnSpPr>
        <p:spPr>
          <a:xfrm flipH="1" flipV="1">
            <a:off x="6312446" y="4186808"/>
            <a:ext cx="1345096" cy="402111"/>
          </a:xfrm>
          <a:prstGeom prst="straightConnector1">
            <a:avLst/>
          </a:prstGeom>
          <a:ln>
            <a:solidFill>
              <a:srgbClr val="FB35E3"/>
            </a:solidFill>
            <a:tailEnd type="arrow"/>
          </a:ln>
        </p:spPr>
        <p:style>
          <a:lnRef idx="1">
            <a:schemeClr val="accent1"/>
          </a:lnRef>
          <a:fillRef idx="0">
            <a:schemeClr val="accent1"/>
          </a:fillRef>
          <a:effectRef idx="0">
            <a:schemeClr val="accent1"/>
          </a:effectRef>
          <a:fontRef idx="minor">
            <a:schemeClr val="tx1"/>
          </a:fontRef>
        </p:style>
      </p:cxnSp>
      <p:cxnSp>
        <p:nvCxnSpPr>
          <p:cNvPr id="9" name="直線矢印コネクタ 8"/>
          <p:cNvCxnSpPr/>
          <p:nvPr/>
        </p:nvCxnSpPr>
        <p:spPr>
          <a:xfrm flipV="1">
            <a:off x="3787468" y="5603333"/>
            <a:ext cx="1339850" cy="576262"/>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直線矢印コネクタ 9"/>
          <p:cNvCxnSpPr/>
          <p:nvPr/>
        </p:nvCxnSpPr>
        <p:spPr>
          <a:xfrm flipV="1">
            <a:off x="3787468" y="5819233"/>
            <a:ext cx="1655762" cy="360362"/>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テキスト ボックス 10"/>
          <p:cNvSpPr txBox="1"/>
          <p:nvPr/>
        </p:nvSpPr>
        <p:spPr>
          <a:xfrm>
            <a:off x="2771279" y="5956881"/>
            <a:ext cx="936625" cy="277813"/>
          </a:xfrm>
          <a:prstGeom prst="rect">
            <a:avLst/>
          </a:prstGeom>
          <a:solidFill>
            <a:schemeClr val="bg1">
              <a:lumMod val="95000"/>
            </a:schemeClr>
          </a:solidFill>
        </p:spPr>
        <p:txBody>
          <a:bodyPr lIns="0" tIns="0" rIns="0" bIns="0">
            <a:spAutoFit/>
          </a:bodyPr>
          <a:lstStyle/>
          <a:p>
            <a:pPr algn="ctr" latinLnBrk="0">
              <a:defRPr/>
            </a:pPr>
            <a:r>
              <a:rPr lang="en-US" altLang="ja-JP" sz="1800" b="1" dirty="0">
                <a:latin typeface="+mn-ea"/>
                <a:ea typeface="+mn-ea"/>
                <a:cs typeface="Times New Roman" panose="02020603050405020304" pitchFamily="18" charset="0"/>
              </a:rPr>
              <a:t>segments</a:t>
            </a:r>
            <a:endParaRPr lang="ja-JP" altLang="en-US" b="1" dirty="0">
              <a:ea typeface="ＭＳ Ｐゴシック" charset="-128"/>
            </a:endParaRPr>
          </a:p>
        </p:txBody>
      </p:sp>
    </p:spTree>
    <p:extLst>
      <p:ext uri="{BB962C8B-B14F-4D97-AF65-F5344CB8AC3E}">
        <p14:creationId xmlns:p14="http://schemas.microsoft.com/office/powerpoint/2010/main" val="3459878773"/>
      </p:ext>
    </p:extLst>
  </p:cSld>
  <p:clrMapOvr>
    <a:masterClrMapping/>
  </p:clrMapOvr>
  <p:transition spd="slow">
    <p:wipe dir="d"/>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タイトル 1"/>
          <p:cNvSpPr>
            <a:spLocks noGrp="1"/>
          </p:cNvSpPr>
          <p:nvPr>
            <p:ph type="title"/>
          </p:nvPr>
        </p:nvSpPr>
        <p:spPr/>
        <p:txBody>
          <a:bodyPr/>
          <a:lstStyle/>
          <a:p>
            <a:r>
              <a:rPr lang="ja-JP" altLang="en-US" dirty="0"/>
              <a:t>ひび割れ幅の情報の出力</a:t>
            </a:r>
          </a:p>
        </p:txBody>
      </p:sp>
      <p:sp>
        <p:nvSpPr>
          <p:cNvPr id="32771" name="コンテンツ プレースホルダ 2"/>
          <p:cNvSpPr>
            <a:spLocks noGrp="1"/>
          </p:cNvSpPr>
          <p:nvPr>
            <p:ph idx="1"/>
          </p:nvPr>
        </p:nvSpPr>
        <p:spPr/>
        <p:txBody>
          <a:bodyPr>
            <a:normAutofit/>
          </a:bodyPr>
          <a:lstStyle/>
          <a:p>
            <a:r>
              <a:rPr lang="ja-JP" altLang="en-US" sz="2800" dirty="0"/>
              <a:t>自動抽出したひび割れベクトルデータは、</a:t>
            </a:r>
            <a:br>
              <a:rPr lang="en-US" altLang="ja-JP" sz="2800" dirty="0"/>
            </a:br>
            <a:r>
              <a:rPr lang="ja-JP" altLang="en-US" sz="2800" dirty="0"/>
              <a:t>始点（</a:t>
            </a:r>
            <a:r>
              <a:rPr lang="en-US" altLang="ja-JP" sz="2800" dirty="0"/>
              <a:t>X,Y)</a:t>
            </a:r>
            <a:r>
              <a:rPr lang="ja-JP" altLang="en-US" sz="2800" dirty="0"/>
              <a:t>・終点（</a:t>
            </a:r>
            <a:r>
              <a:rPr lang="en-US" altLang="ja-JP" sz="2800" dirty="0"/>
              <a:t>X,Y)</a:t>
            </a:r>
            <a:r>
              <a:rPr lang="ja-JP" altLang="en-US" sz="2800" dirty="0" err="1"/>
              <a:t>、</a:t>
            </a:r>
            <a:r>
              <a:rPr lang="ja-JP" altLang="en-US" sz="2800" dirty="0"/>
              <a:t>幅情報形式で</a:t>
            </a:r>
            <a:r>
              <a:rPr lang="en-US" altLang="ja-JP" sz="2800" dirty="0" err="1"/>
              <a:t>csv</a:t>
            </a:r>
            <a:r>
              <a:rPr lang="ja-JP" altLang="en-US" sz="2800" dirty="0"/>
              <a:t>出力</a:t>
            </a:r>
            <a:endParaRPr lang="en-US" altLang="ja-JP" sz="2800" dirty="0"/>
          </a:p>
          <a:p>
            <a:r>
              <a:rPr lang="ja-JP" altLang="en-US" sz="2800" dirty="0"/>
              <a:t>エクセルでひび割れ幅ヒストグラムの作成が可能</a:t>
            </a:r>
            <a:endParaRPr lang="en-US" altLang="ja-JP" sz="2800" dirty="0"/>
          </a:p>
          <a:p>
            <a:r>
              <a:rPr lang="ja-JP" altLang="en-US" sz="2800" dirty="0"/>
              <a:t>ひび割れ幅又は長さの変化の比較が容易となる。</a:t>
            </a:r>
          </a:p>
        </p:txBody>
      </p:sp>
      <p:sp>
        <p:nvSpPr>
          <p:cNvPr id="2" name="スライド番号プレースホルダー 1"/>
          <p:cNvSpPr>
            <a:spLocks noGrp="1"/>
          </p:cNvSpPr>
          <p:nvPr>
            <p:ph type="sldNum" sz="quarter" idx="12"/>
          </p:nvPr>
        </p:nvSpPr>
        <p:spPr/>
        <p:txBody>
          <a:bodyPr/>
          <a:lstStyle/>
          <a:p>
            <a:fld id="{9700AB0B-6B87-488B-96E6-D721892DF61C}" type="slidenum">
              <a:rPr lang="en-US" altLang="ja-JP" smtClean="0"/>
              <a:pPr/>
              <a:t>22</a:t>
            </a:fld>
            <a:endParaRPr lang="en-US" altLang="en-US" dirty="0"/>
          </a:p>
        </p:txBody>
      </p:sp>
      <p:grpSp>
        <p:nvGrpSpPr>
          <p:cNvPr id="32772" name="グループ化 4"/>
          <p:cNvGrpSpPr>
            <a:grpSpLocks/>
          </p:cNvGrpSpPr>
          <p:nvPr/>
        </p:nvGrpSpPr>
        <p:grpSpPr bwMode="auto">
          <a:xfrm>
            <a:off x="2123728" y="3155816"/>
            <a:ext cx="4954380" cy="3185610"/>
            <a:chOff x="2714625" y="2357438"/>
            <a:chExt cx="4132263" cy="2268537"/>
          </a:xfrm>
        </p:grpSpPr>
        <p:pic>
          <p:nvPicPr>
            <p:cNvPr id="32775"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714625" y="2357438"/>
              <a:ext cx="4132263" cy="2268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正方形/長方形 5"/>
            <p:cNvSpPr/>
            <p:nvPr/>
          </p:nvSpPr>
          <p:spPr>
            <a:xfrm>
              <a:off x="6001084" y="2500382"/>
              <a:ext cx="642506" cy="2144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grpSp>
    </p:spTree>
    <p:extLst>
      <p:ext uri="{BB962C8B-B14F-4D97-AF65-F5344CB8AC3E}">
        <p14:creationId xmlns:p14="http://schemas.microsoft.com/office/powerpoint/2010/main" val="3730277278"/>
      </p:ext>
    </p:extLst>
  </p:cSld>
  <p:clrMapOvr>
    <a:masterClrMapping/>
  </p:clrMapOvr>
  <p:transition spd="slow">
    <p:wipe dir="d"/>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タイトル 1"/>
          <p:cNvSpPr>
            <a:spLocks noGrp="1"/>
          </p:cNvSpPr>
          <p:nvPr>
            <p:ph type="title"/>
          </p:nvPr>
        </p:nvSpPr>
        <p:spPr/>
        <p:txBody>
          <a:bodyPr/>
          <a:lstStyle/>
          <a:p>
            <a:r>
              <a:rPr lang="ja-JP" altLang="en-US" dirty="0"/>
              <a:t>ひび割れ長さ・密度の計測</a:t>
            </a:r>
          </a:p>
        </p:txBody>
      </p:sp>
      <p:sp>
        <p:nvSpPr>
          <p:cNvPr id="24579" name="コンテンツ プレースホルダ 2"/>
          <p:cNvSpPr>
            <a:spLocks noGrp="1"/>
          </p:cNvSpPr>
          <p:nvPr>
            <p:ph idx="1"/>
          </p:nvPr>
        </p:nvSpPr>
        <p:spPr/>
        <p:txBody>
          <a:bodyPr>
            <a:normAutofit/>
          </a:bodyPr>
          <a:lstStyle/>
          <a:p>
            <a:r>
              <a:rPr lang="ja-JP" altLang="en-US" sz="2800" dirty="0"/>
              <a:t>ひび割れを指定し、長さ計測が可能</a:t>
            </a:r>
          </a:p>
          <a:p>
            <a:r>
              <a:rPr lang="ja-JP" altLang="en-US" sz="2800" dirty="0"/>
              <a:t>簡単な描画機能が付属し、</a:t>
            </a:r>
            <a:br>
              <a:rPr lang="en-US" altLang="ja-JP" sz="2800" dirty="0"/>
            </a:br>
            <a:r>
              <a:rPr lang="ja-JP" altLang="en-US" sz="2800" dirty="0"/>
              <a:t>ひび割れの範囲を作図し、その面積の計測が可能</a:t>
            </a:r>
          </a:p>
          <a:p>
            <a:pPr lvl="1"/>
            <a:r>
              <a:rPr lang="ja-JP" altLang="en-US" sz="2400" dirty="0"/>
              <a:t>ひび割れ長さ密度の</a:t>
            </a:r>
            <a:br>
              <a:rPr lang="en-US" altLang="ja-JP" sz="2400" dirty="0"/>
            </a:br>
            <a:r>
              <a:rPr lang="ja-JP" altLang="en-US" sz="2400" dirty="0"/>
              <a:t>計算が容易に可能</a:t>
            </a:r>
          </a:p>
          <a:p>
            <a:r>
              <a:rPr lang="ja-JP" altLang="en-US" sz="2800" dirty="0"/>
              <a:t>計測した長さ・面積</a:t>
            </a:r>
            <a:br>
              <a:rPr lang="en-US" altLang="ja-JP" sz="2800" dirty="0"/>
            </a:br>
            <a:r>
              <a:rPr lang="ja-JP" altLang="en-US" sz="2800" dirty="0"/>
              <a:t>は、</a:t>
            </a:r>
            <a:r>
              <a:rPr lang="en-US" altLang="ja-JP" sz="2800" dirty="0"/>
              <a:t>CSV</a:t>
            </a:r>
            <a:r>
              <a:rPr lang="ja-JP" altLang="en-US" sz="2800" dirty="0"/>
              <a:t>形式での出</a:t>
            </a:r>
            <a:br>
              <a:rPr lang="en-US" altLang="ja-JP" sz="2800" dirty="0"/>
            </a:br>
            <a:r>
              <a:rPr lang="ja-JP" altLang="en-US" sz="2800" dirty="0"/>
              <a:t>力が可能で、エクセ</a:t>
            </a:r>
            <a:br>
              <a:rPr lang="en-US" altLang="ja-JP" sz="2800" dirty="0"/>
            </a:br>
            <a:r>
              <a:rPr lang="ja-JP" altLang="en-US" sz="2800" dirty="0"/>
              <a:t>ルや</a:t>
            </a:r>
            <a:r>
              <a:rPr lang="en-US" altLang="ja-JP" sz="2800" dirty="0"/>
              <a:t>CAD</a:t>
            </a:r>
            <a:r>
              <a:rPr lang="ja-JP" altLang="en-US" sz="2800" dirty="0"/>
              <a:t>との情報</a:t>
            </a:r>
            <a:br>
              <a:rPr lang="en-US" altLang="ja-JP" sz="2800" dirty="0"/>
            </a:br>
            <a:r>
              <a:rPr lang="ja-JP" altLang="en-US" sz="2800" dirty="0"/>
              <a:t>互換が容易</a:t>
            </a:r>
          </a:p>
        </p:txBody>
      </p:sp>
      <p:sp>
        <p:nvSpPr>
          <p:cNvPr id="2" name="スライド番号プレースホルダー 1"/>
          <p:cNvSpPr>
            <a:spLocks noGrp="1"/>
          </p:cNvSpPr>
          <p:nvPr>
            <p:ph type="sldNum" sz="quarter" idx="12"/>
          </p:nvPr>
        </p:nvSpPr>
        <p:spPr/>
        <p:txBody>
          <a:bodyPr/>
          <a:lstStyle/>
          <a:p>
            <a:fld id="{9700AB0B-6B87-488B-96E6-D721892DF61C}" type="slidenum">
              <a:rPr lang="en-US" altLang="ja-JP" smtClean="0"/>
              <a:pPr/>
              <a:t>23</a:t>
            </a:fld>
            <a:endParaRPr lang="en-US" altLang="en-US" dirty="0"/>
          </a:p>
        </p:txBody>
      </p:sp>
      <p:pic>
        <p:nvPicPr>
          <p:cNvPr id="5" name="図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752528" y="3085541"/>
            <a:ext cx="4283968" cy="3211067"/>
          </a:xfrm>
          <a:prstGeom prst="rect">
            <a:avLst/>
          </a:prstGeom>
        </p:spPr>
      </p:pic>
    </p:spTree>
    <p:extLst>
      <p:ext uri="{BB962C8B-B14F-4D97-AF65-F5344CB8AC3E}">
        <p14:creationId xmlns:p14="http://schemas.microsoft.com/office/powerpoint/2010/main" val="3812815487"/>
      </p:ext>
    </p:extLst>
  </p:cSld>
  <p:clrMapOvr>
    <a:masterClrMapping/>
  </p:clrMapOvr>
  <p:transition spd="slow">
    <p:wipe dir="d"/>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タイトル 1"/>
          <p:cNvSpPr>
            <a:spLocks noGrp="1"/>
          </p:cNvSpPr>
          <p:nvPr>
            <p:ph type="title"/>
          </p:nvPr>
        </p:nvSpPr>
        <p:spPr/>
        <p:txBody>
          <a:bodyPr/>
          <a:lstStyle/>
          <a:p>
            <a:r>
              <a:rPr lang="ja-JP" altLang="en-US"/>
              <a:t>画像のレンズ歪を補正する機能</a:t>
            </a:r>
            <a:endParaRPr lang="ja-JP" altLang="en-US" dirty="0"/>
          </a:p>
        </p:txBody>
      </p:sp>
      <p:sp>
        <p:nvSpPr>
          <p:cNvPr id="3" name="コンテンツ プレースホルダ 2"/>
          <p:cNvSpPr>
            <a:spLocks noGrp="1"/>
          </p:cNvSpPr>
          <p:nvPr>
            <p:ph idx="1"/>
          </p:nvPr>
        </p:nvSpPr>
        <p:spPr/>
        <p:txBody>
          <a:bodyPr/>
          <a:lstStyle/>
          <a:p>
            <a:r>
              <a:rPr lang="en-US" altLang="ja-JP" dirty="0" err="1">
                <a:solidFill>
                  <a:srgbClr val="0070C0"/>
                </a:solidFill>
                <a:latin typeface="+mj-ea"/>
                <a:ea typeface="+mj-ea"/>
                <a:cs typeface="Aharoni" pitchFamily="2" charset="-79"/>
              </a:rPr>
              <a:t>Kuraves-</a:t>
            </a:r>
            <a:r>
              <a:rPr lang="en-US" altLang="ja-JP" dirty="0" err="1">
                <a:solidFill>
                  <a:srgbClr val="FF0000"/>
                </a:solidFill>
                <a:latin typeface="+mj-ea"/>
                <a:ea typeface="+mj-ea"/>
                <a:cs typeface="Aharoni" pitchFamily="2" charset="-79"/>
              </a:rPr>
              <a:t>A</a:t>
            </a:r>
            <a:r>
              <a:rPr lang="en-US" altLang="ja-JP" dirty="0" err="1">
                <a:solidFill>
                  <a:srgbClr val="0070C0"/>
                </a:solidFill>
                <a:latin typeface="+mj-ea"/>
                <a:ea typeface="+mj-ea"/>
                <a:cs typeface="Aharoni" pitchFamily="2" charset="-79"/>
              </a:rPr>
              <a:t>ctis</a:t>
            </a:r>
            <a:r>
              <a:rPr lang="en-US" altLang="ja-JP" dirty="0">
                <a:solidFill>
                  <a:srgbClr val="0070C0"/>
                </a:solidFill>
                <a:latin typeface="+mj-ea"/>
                <a:ea typeface="+mj-ea"/>
                <a:cs typeface="Aharoni" pitchFamily="2" charset="-79"/>
              </a:rPr>
              <a:t> </a:t>
            </a:r>
            <a:r>
              <a:rPr lang="ja-JP" altLang="en-US" dirty="0">
                <a:latin typeface="+mj-ea"/>
                <a:ea typeface="+mj-ea"/>
              </a:rPr>
              <a:t>には、画像の歪みを補正するためのソフト（カメラ校正ツール）で対応。</a:t>
            </a:r>
          </a:p>
          <a:p>
            <a:r>
              <a:rPr lang="ja-JP" altLang="en-US" dirty="0">
                <a:latin typeface="+mj-ea"/>
                <a:ea typeface="+mj-ea"/>
              </a:rPr>
              <a:t>使用するカメラに応じて補正ファイルを作成するので、メーカー機種を選びません。</a:t>
            </a:r>
          </a:p>
        </p:txBody>
      </p:sp>
      <p:sp>
        <p:nvSpPr>
          <p:cNvPr id="2" name="スライド番号プレースホルダー 1"/>
          <p:cNvSpPr>
            <a:spLocks noGrp="1"/>
          </p:cNvSpPr>
          <p:nvPr>
            <p:ph type="sldNum" sz="quarter" idx="12"/>
          </p:nvPr>
        </p:nvSpPr>
        <p:spPr/>
        <p:txBody>
          <a:bodyPr/>
          <a:lstStyle/>
          <a:p>
            <a:fld id="{9700AB0B-6B87-488B-96E6-D721892DF61C}" type="slidenum">
              <a:rPr lang="en-US" altLang="ja-JP" smtClean="0">
                <a:latin typeface="+mj-ea"/>
                <a:ea typeface="+mj-ea"/>
              </a:rPr>
              <a:pPr/>
              <a:t>24</a:t>
            </a:fld>
            <a:endParaRPr lang="en-US" altLang="en-US" dirty="0">
              <a:latin typeface="+mj-ea"/>
              <a:ea typeface="+mj-ea"/>
            </a:endParaRPr>
          </a:p>
        </p:txBody>
      </p:sp>
      <p:sp>
        <p:nvSpPr>
          <p:cNvPr id="6" name="コンテンツ プレースホルダ 2"/>
          <p:cNvSpPr txBox="1">
            <a:spLocks/>
          </p:cNvSpPr>
          <p:nvPr/>
        </p:nvSpPr>
        <p:spPr bwMode="auto">
          <a:xfrm>
            <a:off x="2071688" y="5929313"/>
            <a:ext cx="1663700" cy="714375"/>
          </a:xfrm>
          <a:prstGeom prst="rect">
            <a:avLst/>
          </a:prstGeom>
          <a:noFill/>
          <a:ln w="9525">
            <a:noFill/>
            <a:miter lim="800000"/>
            <a:headEnd/>
            <a:tailEnd/>
          </a:ln>
        </p:spPr>
        <p:txBody>
          <a:bodyPr/>
          <a:lstStyle/>
          <a:p>
            <a:pPr marL="342900" indent="-342900" eaLnBrk="0" hangingPunct="0">
              <a:spcBef>
                <a:spcPct val="20000"/>
              </a:spcBef>
              <a:buClr>
                <a:schemeClr val="accent2"/>
              </a:buClr>
              <a:buSzPct val="75000"/>
              <a:buFont typeface="Wingdings" pitchFamily="2" charset="2"/>
              <a:buNone/>
              <a:defRPr/>
            </a:pPr>
            <a:r>
              <a:rPr lang="ja-JP" altLang="en-US" sz="3200" kern="0" dirty="0">
                <a:latin typeface="+mj-ea"/>
                <a:ea typeface="+mj-ea"/>
              </a:rPr>
              <a:t>補正前</a:t>
            </a:r>
          </a:p>
        </p:txBody>
      </p:sp>
      <p:sp>
        <p:nvSpPr>
          <p:cNvPr id="7" name="コンテンツ プレースホルダ 2"/>
          <p:cNvSpPr txBox="1">
            <a:spLocks/>
          </p:cNvSpPr>
          <p:nvPr/>
        </p:nvSpPr>
        <p:spPr bwMode="auto">
          <a:xfrm>
            <a:off x="6072188" y="5929313"/>
            <a:ext cx="1663700" cy="714375"/>
          </a:xfrm>
          <a:prstGeom prst="rect">
            <a:avLst/>
          </a:prstGeom>
          <a:noFill/>
          <a:ln w="9525">
            <a:noFill/>
            <a:miter lim="800000"/>
            <a:headEnd/>
            <a:tailEnd/>
          </a:ln>
        </p:spPr>
        <p:txBody>
          <a:bodyPr/>
          <a:lstStyle/>
          <a:p>
            <a:pPr marL="342900" indent="-342900" eaLnBrk="0" hangingPunct="0">
              <a:spcBef>
                <a:spcPct val="20000"/>
              </a:spcBef>
              <a:buClr>
                <a:schemeClr val="accent2"/>
              </a:buClr>
              <a:buSzPct val="75000"/>
              <a:buFont typeface="Wingdings" pitchFamily="2" charset="2"/>
              <a:buNone/>
              <a:defRPr/>
            </a:pPr>
            <a:r>
              <a:rPr lang="ja-JP" altLang="en-US" sz="3200" kern="0" dirty="0">
                <a:latin typeface="+mj-ea"/>
                <a:ea typeface="+mj-ea"/>
              </a:rPr>
              <a:t>補正後</a:t>
            </a:r>
          </a:p>
        </p:txBody>
      </p:sp>
      <p:pic>
        <p:nvPicPr>
          <p:cNvPr id="26630" name="図 8" descr="IMG_1628.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7250" y="3357563"/>
            <a:ext cx="3786188" cy="252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1" name="図 9" descr="IMG_1628_R.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86313" y="3357563"/>
            <a:ext cx="3786187" cy="252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70243946"/>
      </p:ext>
    </p:extLst>
  </p:cSld>
  <p:clrMapOvr>
    <a:masterClrMapping/>
  </p:clrMapOvr>
  <p:transition spd="slow">
    <p:wipe dir="d"/>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図 12"/>
          <p:cNvPicPr>
            <a:picLocks noChangeAspect="1"/>
          </p:cNvPicPr>
          <p:nvPr/>
        </p:nvPicPr>
        <p:blipFill>
          <a:blip r:embed="rId2" cstate="screen">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tretch>
            <a:fillRect/>
          </a:stretch>
        </p:blipFill>
        <p:spPr>
          <a:xfrm>
            <a:off x="1091859" y="3352426"/>
            <a:ext cx="7776864" cy="2665069"/>
          </a:xfrm>
          <a:prstGeom prst="rect">
            <a:avLst/>
          </a:prstGeom>
        </p:spPr>
      </p:pic>
      <p:sp>
        <p:nvSpPr>
          <p:cNvPr id="29698" name="タイトル 1"/>
          <p:cNvSpPr>
            <a:spLocks noGrp="1"/>
          </p:cNvSpPr>
          <p:nvPr>
            <p:ph type="title"/>
          </p:nvPr>
        </p:nvSpPr>
        <p:spPr/>
        <p:txBody>
          <a:bodyPr/>
          <a:lstStyle/>
          <a:p>
            <a:r>
              <a:rPr lang="ja-JP" altLang="en-US"/>
              <a:t>画像の正対補正（あおり補正）</a:t>
            </a:r>
            <a:endParaRPr lang="ja-JP" altLang="en-US" dirty="0"/>
          </a:p>
        </p:txBody>
      </p:sp>
      <p:sp>
        <p:nvSpPr>
          <p:cNvPr id="27651" name="コンテンツ プレースホルダ 2"/>
          <p:cNvSpPr>
            <a:spLocks noGrp="1"/>
          </p:cNvSpPr>
          <p:nvPr>
            <p:ph idx="1"/>
          </p:nvPr>
        </p:nvSpPr>
        <p:spPr/>
        <p:txBody>
          <a:bodyPr/>
          <a:lstStyle/>
          <a:p>
            <a:r>
              <a:rPr lang="ja-JP" altLang="en-US" dirty="0"/>
              <a:t>画像を正対補正することが可能です</a:t>
            </a:r>
            <a:endParaRPr lang="en-US" altLang="ja-JP" dirty="0"/>
          </a:p>
          <a:p>
            <a:r>
              <a:rPr lang="ja-JP" altLang="en-US" dirty="0"/>
              <a:t>任意の四角形を指定し、長さを入力して正しい縮尺を持った矩形へ変形</a:t>
            </a:r>
            <a:endParaRPr lang="en-US" altLang="ja-JP" dirty="0"/>
          </a:p>
          <a:p>
            <a:r>
              <a:rPr lang="ja-JP" altLang="en-US" dirty="0"/>
              <a:t>長さ、面積の計測がより正確となります</a:t>
            </a:r>
          </a:p>
        </p:txBody>
      </p:sp>
      <p:sp>
        <p:nvSpPr>
          <p:cNvPr id="2" name="スライド番号プレースホルダー 1"/>
          <p:cNvSpPr>
            <a:spLocks noGrp="1"/>
          </p:cNvSpPr>
          <p:nvPr>
            <p:ph type="sldNum" sz="quarter" idx="12"/>
          </p:nvPr>
        </p:nvSpPr>
        <p:spPr/>
        <p:txBody>
          <a:bodyPr/>
          <a:lstStyle/>
          <a:p>
            <a:fld id="{9700AB0B-6B87-488B-96E6-D721892DF61C}" type="slidenum">
              <a:rPr lang="en-US" altLang="ja-JP" smtClean="0"/>
              <a:pPr/>
              <a:t>25</a:t>
            </a:fld>
            <a:endParaRPr lang="en-US" altLang="en-US" dirty="0"/>
          </a:p>
        </p:txBody>
      </p:sp>
      <p:sp>
        <p:nvSpPr>
          <p:cNvPr id="27655" name="テキスト ボックス 11"/>
          <p:cNvSpPr txBox="1">
            <a:spLocks noChangeArrowheads="1"/>
          </p:cNvSpPr>
          <p:nvPr/>
        </p:nvSpPr>
        <p:spPr bwMode="auto">
          <a:xfrm>
            <a:off x="1857375" y="5991374"/>
            <a:ext cx="11080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hangingPunct="1"/>
            <a:r>
              <a:rPr lang="ja-JP" altLang="en-US" dirty="0"/>
              <a:t>補正前</a:t>
            </a:r>
          </a:p>
        </p:txBody>
      </p:sp>
      <p:sp>
        <p:nvSpPr>
          <p:cNvPr id="27656" name="テキスト ボックス 12"/>
          <p:cNvSpPr txBox="1">
            <a:spLocks noChangeArrowheads="1"/>
          </p:cNvSpPr>
          <p:nvPr/>
        </p:nvSpPr>
        <p:spPr bwMode="auto">
          <a:xfrm>
            <a:off x="5857875" y="5991374"/>
            <a:ext cx="19192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hangingPunct="1"/>
            <a:r>
              <a:rPr lang="ja-JP" altLang="en-US" dirty="0"/>
              <a:t>あおり補正後</a:t>
            </a:r>
          </a:p>
        </p:txBody>
      </p:sp>
      <p:sp>
        <p:nvSpPr>
          <p:cNvPr id="15" name="テキスト ボックス 11"/>
          <p:cNvSpPr txBox="1">
            <a:spLocks noChangeArrowheads="1"/>
          </p:cNvSpPr>
          <p:nvPr/>
        </p:nvSpPr>
        <p:spPr bwMode="auto">
          <a:xfrm>
            <a:off x="3316403" y="5817591"/>
            <a:ext cx="2215671" cy="369332"/>
          </a:xfrm>
          <a:prstGeom prst="rect">
            <a:avLst/>
          </a:prstGeom>
          <a:solidFill>
            <a:schemeClr val="bg1"/>
          </a:solidFill>
          <a:ln>
            <a:noFill/>
          </a:ln>
          <a:extLst/>
        </p:spPr>
        <p:txBody>
          <a:bodyPr wrap="none">
            <a:spAutoFit/>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hangingPunct="1"/>
            <a:r>
              <a:rPr lang="ja-JP" altLang="en-US" sz="1800" dirty="0"/>
              <a:t>四角形を矩形に補正</a:t>
            </a:r>
          </a:p>
        </p:txBody>
      </p:sp>
      <p:sp>
        <p:nvSpPr>
          <p:cNvPr id="7" name="右矢印 6"/>
          <p:cNvSpPr/>
          <p:nvPr/>
        </p:nvSpPr>
        <p:spPr>
          <a:xfrm>
            <a:off x="3995936" y="4432932"/>
            <a:ext cx="252028" cy="5040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811964431"/>
      </p:ext>
    </p:extLst>
  </p:cSld>
  <p:clrMapOvr>
    <a:masterClrMapping/>
  </p:clrMapOvr>
  <p:transition spd="slow">
    <p:wipe dir="d"/>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グループ化 7"/>
          <p:cNvGrpSpPr/>
          <p:nvPr/>
        </p:nvGrpSpPr>
        <p:grpSpPr>
          <a:xfrm>
            <a:off x="739783" y="2902663"/>
            <a:ext cx="4888194" cy="2258745"/>
            <a:chOff x="1076770" y="2902663"/>
            <a:chExt cx="4888194" cy="2258745"/>
          </a:xfrm>
        </p:grpSpPr>
        <p:pic>
          <p:nvPicPr>
            <p:cNvPr id="28674" name="図 6" descr="RC中空床版例.jpg"/>
            <p:cNvPicPr>
              <a:picLocks noChangeAspect="1"/>
            </p:cNvPicPr>
            <p:nvPr/>
          </p:nvPicPr>
          <p:blipFill rotWithShape="1">
            <a:blip r:embed="rId2" cstate="print">
              <a:extLst>
                <a:ext uri="{28A0092B-C50C-407E-A947-70E740481C1C}">
                  <a14:useLocalDpi xmlns:a14="http://schemas.microsoft.com/office/drawing/2010/main" val="0"/>
                </a:ext>
              </a:extLst>
            </a:blip>
            <a:srcRect l="6879" r="7588" b="72054"/>
            <a:stretch/>
          </p:blipFill>
          <p:spPr bwMode="auto">
            <a:xfrm>
              <a:off x="1076770" y="2902663"/>
              <a:ext cx="4888194" cy="2258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3" name="直線矢印コネクタ 12"/>
            <p:cNvCxnSpPr/>
            <p:nvPr/>
          </p:nvCxnSpPr>
          <p:spPr>
            <a:xfrm rot="10800000">
              <a:off x="3183880" y="3617038"/>
              <a:ext cx="1571625" cy="1587"/>
            </a:xfrm>
            <a:prstGeom prst="straightConnector1">
              <a:avLst/>
            </a:prstGeom>
            <a:ln w="28575">
              <a:solidFill>
                <a:srgbClr val="FB35E3"/>
              </a:solidFill>
              <a:tailEnd type="arrow"/>
            </a:ln>
          </p:spPr>
          <p:style>
            <a:lnRef idx="1">
              <a:schemeClr val="accent1"/>
            </a:lnRef>
            <a:fillRef idx="0">
              <a:schemeClr val="accent1"/>
            </a:fillRef>
            <a:effectRef idx="0">
              <a:schemeClr val="accent1"/>
            </a:effectRef>
            <a:fontRef idx="minor">
              <a:schemeClr val="tx1"/>
            </a:fontRef>
          </p:style>
        </p:cxnSp>
        <p:cxnSp>
          <p:nvCxnSpPr>
            <p:cNvPr id="15" name="直線矢印コネクタ 14"/>
            <p:cNvCxnSpPr/>
            <p:nvPr/>
          </p:nvCxnSpPr>
          <p:spPr>
            <a:xfrm rot="10800000">
              <a:off x="3183880" y="4760038"/>
              <a:ext cx="1500188" cy="1587"/>
            </a:xfrm>
            <a:prstGeom prst="straightConnector1">
              <a:avLst/>
            </a:prstGeom>
            <a:ln w="28575">
              <a:solidFill>
                <a:srgbClr val="FB35E3"/>
              </a:solidFill>
              <a:tailEnd type="arrow"/>
            </a:ln>
          </p:spPr>
          <p:style>
            <a:lnRef idx="1">
              <a:schemeClr val="accent1"/>
            </a:lnRef>
            <a:fillRef idx="0">
              <a:schemeClr val="accent1"/>
            </a:fillRef>
            <a:effectRef idx="0">
              <a:schemeClr val="accent1"/>
            </a:effectRef>
            <a:fontRef idx="minor">
              <a:schemeClr val="tx1"/>
            </a:fontRef>
          </p:style>
        </p:cxnSp>
        <p:cxnSp>
          <p:nvCxnSpPr>
            <p:cNvPr id="17" name="直線矢印コネクタ 16"/>
            <p:cNvCxnSpPr/>
            <p:nvPr/>
          </p:nvCxnSpPr>
          <p:spPr>
            <a:xfrm rot="10800000">
              <a:off x="2255193" y="3545600"/>
              <a:ext cx="1571625" cy="71438"/>
            </a:xfrm>
            <a:prstGeom prst="straightConnector1">
              <a:avLst/>
            </a:prstGeom>
            <a:ln w="28575">
              <a:solidFill>
                <a:srgbClr val="FB35E3"/>
              </a:solidFill>
              <a:tailEnd type="arrow"/>
            </a:ln>
          </p:spPr>
          <p:style>
            <a:lnRef idx="1">
              <a:schemeClr val="accent1"/>
            </a:lnRef>
            <a:fillRef idx="0">
              <a:schemeClr val="accent1"/>
            </a:fillRef>
            <a:effectRef idx="0">
              <a:schemeClr val="accent1"/>
            </a:effectRef>
            <a:fontRef idx="minor">
              <a:schemeClr val="tx1"/>
            </a:fontRef>
          </p:style>
        </p:cxnSp>
        <p:cxnSp>
          <p:nvCxnSpPr>
            <p:cNvPr id="19" name="直線矢印コネクタ 18"/>
            <p:cNvCxnSpPr/>
            <p:nvPr/>
          </p:nvCxnSpPr>
          <p:spPr>
            <a:xfrm rot="10800000">
              <a:off x="2326630" y="4902913"/>
              <a:ext cx="1571625" cy="1587"/>
            </a:xfrm>
            <a:prstGeom prst="straightConnector1">
              <a:avLst/>
            </a:prstGeom>
            <a:ln w="28575">
              <a:solidFill>
                <a:srgbClr val="FB35E3"/>
              </a:solidFill>
              <a:tailEnd type="arrow"/>
            </a:ln>
          </p:spPr>
          <p:style>
            <a:lnRef idx="1">
              <a:schemeClr val="accent1"/>
            </a:lnRef>
            <a:fillRef idx="0">
              <a:schemeClr val="accent1"/>
            </a:fillRef>
            <a:effectRef idx="0">
              <a:schemeClr val="accent1"/>
            </a:effectRef>
            <a:fontRef idx="minor">
              <a:schemeClr val="tx1"/>
            </a:fontRef>
          </p:style>
        </p:cxnSp>
      </p:grpSp>
      <p:sp>
        <p:nvSpPr>
          <p:cNvPr id="2" name="タイトル 1"/>
          <p:cNvSpPr>
            <a:spLocks noGrp="1"/>
          </p:cNvSpPr>
          <p:nvPr>
            <p:ph type="title"/>
          </p:nvPr>
        </p:nvSpPr>
        <p:spPr/>
        <p:txBody>
          <a:bodyPr/>
          <a:lstStyle/>
          <a:p>
            <a:r>
              <a:rPr lang="ja-JP" altLang="en-US"/>
              <a:t>画像の接合（４点接合）</a:t>
            </a:r>
            <a:endParaRPr lang="ja-JP" altLang="en-US" dirty="0"/>
          </a:p>
        </p:txBody>
      </p:sp>
      <p:sp>
        <p:nvSpPr>
          <p:cNvPr id="28680" name="コンテンツ プレースホルダー 2"/>
          <p:cNvSpPr>
            <a:spLocks noGrp="1"/>
          </p:cNvSpPr>
          <p:nvPr>
            <p:ph idx="1"/>
          </p:nvPr>
        </p:nvSpPr>
        <p:spPr/>
        <p:txBody>
          <a:bodyPr/>
          <a:lstStyle/>
          <a:p>
            <a:r>
              <a:rPr lang="ja-JP" altLang="en-US" dirty="0"/>
              <a:t>２つの画像間の共通する４点を指定</a:t>
            </a:r>
            <a:endParaRPr lang="en-US" altLang="ja-JP" dirty="0"/>
          </a:p>
          <a:p>
            <a:r>
              <a:rPr lang="ja-JP" altLang="en-US" dirty="0"/>
              <a:t>接合する画像を変形して、重ね合わせる</a:t>
            </a:r>
            <a:endParaRPr lang="en-US" altLang="ja-JP" dirty="0"/>
          </a:p>
          <a:p>
            <a:r>
              <a:rPr lang="ja-JP" altLang="en-US" dirty="0"/>
              <a:t>大面積の処理が可能</a:t>
            </a:r>
          </a:p>
          <a:p>
            <a:endParaRPr lang="ja-JP" altLang="en-US" dirty="0"/>
          </a:p>
        </p:txBody>
      </p:sp>
      <p:sp>
        <p:nvSpPr>
          <p:cNvPr id="3" name="スライド番号プレースホルダー 2"/>
          <p:cNvSpPr>
            <a:spLocks noGrp="1"/>
          </p:cNvSpPr>
          <p:nvPr>
            <p:ph type="sldNum" sz="quarter" idx="12"/>
          </p:nvPr>
        </p:nvSpPr>
        <p:spPr/>
        <p:txBody>
          <a:bodyPr/>
          <a:lstStyle/>
          <a:p>
            <a:fld id="{9700AB0B-6B87-488B-96E6-D721892DF61C}" type="slidenum">
              <a:rPr lang="en-US" altLang="ja-JP" smtClean="0"/>
              <a:pPr/>
              <a:t>26</a:t>
            </a:fld>
            <a:endParaRPr lang="en-US" altLang="en-US" dirty="0"/>
          </a:p>
        </p:txBody>
      </p:sp>
      <p:pic>
        <p:nvPicPr>
          <p:cNvPr id="14" name="図 6" descr="RC中空床版例.jpg"/>
          <p:cNvPicPr>
            <a:picLocks noChangeAspect="1"/>
          </p:cNvPicPr>
          <p:nvPr/>
        </p:nvPicPr>
        <p:blipFill rotWithShape="1">
          <a:blip r:embed="rId2" cstate="print">
            <a:extLst>
              <a:ext uri="{28A0092B-C50C-407E-A947-70E740481C1C}">
                <a14:useLocalDpi xmlns:a14="http://schemas.microsoft.com/office/drawing/2010/main" val="0"/>
              </a:ext>
            </a:extLst>
          </a:blip>
          <a:srcRect l="23967" t="31917" r="16416" b="43294"/>
          <a:stretch/>
        </p:blipFill>
        <p:spPr bwMode="auto">
          <a:xfrm>
            <a:off x="5546221" y="4188061"/>
            <a:ext cx="3407100" cy="200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曲折矢印 8"/>
          <p:cNvSpPr/>
          <p:nvPr/>
        </p:nvSpPr>
        <p:spPr>
          <a:xfrm flipV="1">
            <a:off x="3131840" y="5189860"/>
            <a:ext cx="2088232" cy="471387"/>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Tree>
    <p:extLst>
      <p:ext uri="{BB962C8B-B14F-4D97-AF65-F5344CB8AC3E}">
        <p14:creationId xmlns:p14="http://schemas.microsoft.com/office/powerpoint/2010/main" val="632093022"/>
      </p:ext>
    </p:extLst>
  </p:cSld>
  <p:clrMapOvr>
    <a:masterClrMapping/>
  </p:clrMapOvr>
  <p:transition spd="slow">
    <p:wipe dir="d"/>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タイトル 1"/>
          <p:cNvSpPr>
            <a:spLocks noGrp="1"/>
          </p:cNvSpPr>
          <p:nvPr>
            <p:ph type="title"/>
          </p:nvPr>
        </p:nvSpPr>
        <p:spPr/>
        <p:txBody>
          <a:bodyPr/>
          <a:lstStyle/>
          <a:p>
            <a:r>
              <a:rPr lang="ja-JP" altLang="en-US"/>
              <a:t>たる型補正</a:t>
            </a:r>
          </a:p>
        </p:txBody>
      </p:sp>
      <p:sp>
        <p:nvSpPr>
          <p:cNvPr id="29699" name="コンテンツ プレースホルダー 2"/>
          <p:cNvSpPr>
            <a:spLocks noGrp="1"/>
          </p:cNvSpPr>
          <p:nvPr>
            <p:ph idx="1"/>
          </p:nvPr>
        </p:nvSpPr>
        <p:spPr/>
        <p:txBody>
          <a:bodyPr/>
          <a:lstStyle/>
          <a:p>
            <a:r>
              <a:rPr lang="ja-JP" altLang="en-US" dirty="0"/>
              <a:t>円柱やアーチ状の構造物、トンネル等に対して、正対補正が可能</a:t>
            </a:r>
          </a:p>
        </p:txBody>
      </p:sp>
      <p:sp>
        <p:nvSpPr>
          <p:cNvPr id="2" name="スライド番号プレースホルダー 1"/>
          <p:cNvSpPr>
            <a:spLocks noGrp="1"/>
          </p:cNvSpPr>
          <p:nvPr>
            <p:ph type="sldNum" sz="quarter" idx="12"/>
          </p:nvPr>
        </p:nvSpPr>
        <p:spPr/>
        <p:txBody>
          <a:bodyPr/>
          <a:lstStyle/>
          <a:p>
            <a:fld id="{9700AB0B-6B87-488B-96E6-D721892DF61C}" type="slidenum">
              <a:rPr lang="en-US" altLang="ja-JP" smtClean="0"/>
              <a:pPr/>
              <a:t>27</a:t>
            </a:fld>
            <a:endParaRPr lang="en-US" altLang="en-US" dirty="0"/>
          </a:p>
        </p:txBody>
      </p:sp>
      <p:pic>
        <p:nvPicPr>
          <p:cNvPr id="29700" name="Picture 3"/>
          <p:cNvPicPr>
            <a:picLocks noChangeAspect="1" noChangeArrowheads="1"/>
          </p:cNvPicPr>
          <p:nvPr/>
        </p:nvPicPr>
        <p:blipFill>
          <a:blip r:embed="rId2">
            <a:extLst>
              <a:ext uri="{28A0092B-C50C-407E-A947-70E740481C1C}">
                <a14:useLocalDpi xmlns:a14="http://schemas.microsoft.com/office/drawing/2010/main" val="0"/>
              </a:ext>
            </a:extLst>
          </a:blip>
          <a:srcRect t="30093" r="21027" b="27992"/>
          <a:stretch>
            <a:fillRect/>
          </a:stretch>
        </p:blipFill>
        <p:spPr bwMode="auto">
          <a:xfrm>
            <a:off x="900113" y="2852738"/>
            <a:ext cx="7380287" cy="2447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右矢印 6"/>
          <p:cNvSpPr/>
          <p:nvPr/>
        </p:nvSpPr>
        <p:spPr>
          <a:xfrm>
            <a:off x="4427538" y="4076700"/>
            <a:ext cx="360362" cy="288925"/>
          </a:xfrm>
          <a:prstGeom prst="rightArrow">
            <a:avLst/>
          </a:prstGeom>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8" name="フリーフォーム 7"/>
          <p:cNvSpPr/>
          <p:nvPr/>
        </p:nvSpPr>
        <p:spPr>
          <a:xfrm>
            <a:off x="1477963" y="3019425"/>
            <a:ext cx="85725" cy="2030413"/>
          </a:xfrm>
          <a:custGeom>
            <a:avLst/>
            <a:gdLst>
              <a:gd name="connsiteX0" fmla="*/ 10632 w 85119"/>
              <a:gd name="connsiteY0" fmla="*/ 2030818 h 2030818"/>
              <a:gd name="connsiteX1" fmla="*/ 85060 w 85119"/>
              <a:gd name="connsiteY1" fmla="*/ 925032 h 2030818"/>
              <a:gd name="connsiteX2" fmla="*/ 0 w 85119"/>
              <a:gd name="connsiteY2" fmla="*/ 0 h 2030818"/>
            </a:gdLst>
            <a:ahLst/>
            <a:cxnLst>
              <a:cxn ang="0">
                <a:pos x="connsiteX0" y="connsiteY0"/>
              </a:cxn>
              <a:cxn ang="0">
                <a:pos x="connsiteX1" y="connsiteY1"/>
              </a:cxn>
              <a:cxn ang="0">
                <a:pos x="connsiteX2" y="connsiteY2"/>
              </a:cxn>
            </a:cxnLst>
            <a:rect l="l" t="t" r="r" b="b"/>
            <a:pathLst>
              <a:path w="85119" h="2030818">
                <a:moveTo>
                  <a:pt x="10632" y="2030818"/>
                </a:moveTo>
                <a:cubicBezTo>
                  <a:pt x="48732" y="1647160"/>
                  <a:pt x="86832" y="1263502"/>
                  <a:pt x="85060" y="925032"/>
                </a:cubicBezTo>
                <a:cubicBezTo>
                  <a:pt x="83288" y="586562"/>
                  <a:pt x="41644" y="293281"/>
                  <a:pt x="0" y="0"/>
                </a:cubicBezTo>
              </a:path>
            </a:pathLst>
          </a:cu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9" name="フリーフォーム 8"/>
          <p:cNvSpPr/>
          <p:nvPr/>
        </p:nvSpPr>
        <p:spPr>
          <a:xfrm>
            <a:off x="3243263" y="3041650"/>
            <a:ext cx="106362" cy="2079625"/>
          </a:xfrm>
          <a:custGeom>
            <a:avLst/>
            <a:gdLst>
              <a:gd name="connsiteX0" fmla="*/ 42807 w 106603"/>
              <a:gd name="connsiteY0" fmla="*/ 2052083 h 2080554"/>
              <a:gd name="connsiteX1" fmla="*/ 74705 w 106603"/>
              <a:gd name="connsiteY1" fmla="*/ 1924493 h 2080554"/>
              <a:gd name="connsiteX2" fmla="*/ 277 w 106603"/>
              <a:gd name="connsiteY2" fmla="*/ 850604 h 2080554"/>
              <a:gd name="connsiteX3" fmla="*/ 106603 w 106603"/>
              <a:gd name="connsiteY3" fmla="*/ 0 h 2080554"/>
            </a:gdLst>
            <a:ahLst/>
            <a:cxnLst>
              <a:cxn ang="0">
                <a:pos x="connsiteX0" y="connsiteY0"/>
              </a:cxn>
              <a:cxn ang="0">
                <a:pos x="connsiteX1" y="connsiteY1"/>
              </a:cxn>
              <a:cxn ang="0">
                <a:pos x="connsiteX2" y="connsiteY2"/>
              </a:cxn>
              <a:cxn ang="0">
                <a:pos x="connsiteX3" y="connsiteY3"/>
              </a:cxn>
            </a:cxnLst>
            <a:rect l="l" t="t" r="r" b="b"/>
            <a:pathLst>
              <a:path w="106603" h="2080554">
                <a:moveTo>
                  <a:pt x="42807" y="2052083"/>
                </a:moveTo>
                <a:cubicBezTo>
                  <a:pt x="62300" y="2088411"/>
                  <a:pt x="81793" y="2124739"/>
                  <a:pt x="74705" y="1924493"/>
                </a:cubicBezTo>
                <a:cubicBezTo>
                  <a:pt x="67617" y="1724247"/>
                  <a:pt x="-5039" y="1171353"/>
                  <a:pt x="277" y="850604"/>
                </a:cubicBezTo>
                <a:cubicBezTo>
                  <a:pt x="5593" y="529855"/>
                  <a:pt x="56098" y="264927"/>
                  <a:pt x="106603" y="0"/>
                </a:cubicBezTo>
              </a:path>
            </a:pathLst>
          </a:cu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cxnSp>
        <p:nvCxnSpPr>
          <p:cNvPr id="11" name="直線コネクタ 10"/>
          <p:cNvCxnSpPr/>
          <p:nvPr/>
        </p:nvCxnSpPr>
        <p:spPr>
          <a:xfrm>
            <a:off x="5580063" y="3019425"/>
            <a:ext cx="0" cy="203041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直線コネクタ 15"/>
          <p:cNvCxnSpPr/>
          <p:nvPr/>
        </p:nvCxnSpPr>
        <p:spPr>
          <a:xfrm>
            <a:off x="7359650" y="3019425"/>
            <a:ext cx="0" cy="203041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19582132"/>
      </p:ext>
    </p:extLst>
  </p:cSld>
  <p:clrMapOvr>
    <a:masterClrMapping/>
  </p:clrMapOvr>
  <p:transition spd="slow">
    <p:wipe dir="d"/>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タイトル 1"/>
          <p:cNvSpPr>
            <a:spLocks noGrp="1"/>
          </p:cNvSpPr>
          <p:nvPr>
            <p:ph type="title"/>
          </p:nvPr>
        </p:nvSpPr>
        <p:spPr/>
        <p:txBody>
          <a:bodyPr/>
          <a:lstStyle/>
          <a:p>
            <a:r>
              <a:rPr lang="en-US" altLang="ja-JP"/>
              <a:t>Dxf</a:t>
            </a:r>
            <a:r>
              <a:rPr lang="ja-JP" altLang="en-US"/>
              <a:t>形式への出力</a:t>
            </a:r>
          </a:p>
        </p:txBody>
      </p:sp>
      <p:sp>
        <p:nvSpPr>
          <p:cNvPr id="31747" name="コンテンツ プレースホルダ 2"/>
          <p:cNvSpPr>
            <a:spLocks noGrp="1"/>
          </p:cNvSpPr>
          <p:nvPr>
            <p:ph idx="1"/>
          </p:nvPr>
        </p:nvSpPr>
        <p:spPr/>
        <p:txBody>
          <a:bodyPr/>
          <a:lstStyle/>
          <a:p>
            <a:r>
              <a:rPr lang="ja-JP" altLang="en-US">
                <a:latin typeface="+mj-ea"/>
                <a:ea typeface="+mj-ea"/>
              </a:rPr>
              <a:t>ひび割れベクトルや描画損傷を</a:t>
            </a:r>
            <a:r>
              <a:rPr lang="en-US" altLang="ja-JP">
                <a:latin typeface="+mj-ea"/>
                <a:ea typeface="+mj-ea"/>
              </a:rPr>
              <a:t>dxf</a:t>
            </a:r>
            <a:r>
              <a:rPr lang="ja-JP" altLang="en-US">
                <a:latin typeface="+mj-ea"/>
                <a:ea typeface="+mj-ea"/>
              </a:rPr>
              <a:t>形式を指定して保存が可能</a:t>
            </a:r>
          </a:p>
          <a:p>
            <a:r>
              <a:rPr lang="ja-JP" altLang="en-US">
                <a:latin typeface="+mj-ea"/>
                <a:ea typeface="+mj-ea"/>
              </a:rPr>
              <a:t>可視画像を図面に一致するように接合すると、ひび割れ抽出結果を</a:t>
            </a:r>
            <a:r>
              <a:rPr lang="en-US" altLang="ja-JP">
                <a:latin typeface="+mj-ea"/>
                <a:ea typeface="+mj-ea"/>
              </a:rPr>
              <a:t>dxf</a:t>
            </a:r>
            <a:r>
              <a:rPr lang="ja-JP" altLang="en-US">
                <a:latin typeface="+mj-ea"/>
                <a:ea typeface="+mj-ea"/>
              </a:rPr>
              <a:t>形式へ出力し、</a:t>
            </a:r>
            <a:r>
              <a:rPr lang="en-US" altLang="ja-JP">
                <a:latin typeface="+mj-ea"/>
                <a:ea typeface="+mj-ea"/>
              </a:rPr>
              <a:t>CAD</a:t>
            </a:r>
            <a:r>
              <a:rPr lang="ja-JP" altLang="en-US">
                <a:latin typeface="+mj-ea"/>
                <a:ea typeface="+mj-ea"/>
              </a:rPr>
              <a:t>上での作業が簡素化できる</a:t>
            </a:r>
            <a:endParaRPr lang="ja-JP" altLang="en-US" dirty="0">
              <a:latin typeface="+mj-ea"/>
              <a:ea typeface="+mj-ea"/>
            </a:endParaRPr>
          </a:p>
        </p:txBody>
      </p:sp>
      <p:sp>
        <p:nvSpPr>
          <p:cNvPr id="2" name="スライド番号プレースホルダー 1"/>
          <p:cNvSpPr>
            <a:spLocks noGrp="1"/>
          </p:cNvSpPr>
          <p:nvPr>
            <p:ph type="sldNum" sz="quarter" idx="12"/>
          </p:nvPr>
        </p:nvSpPr>
        <p:spPr/>
        <p:txBody>
          <a:bodyPr/>
          <a:lstStyle/>
          <a:p>
            <a:fld id="{9700AB0B-6B87-488B-96E6-D721892DF61C}" type="slidenum">
              <a:rPr lang="en-US" altLang="ja-JP" smtClean="0">
                <a:latin typeface="+mj-ea"/>
                <a:ea typeface="+mj-ea"/>
              </a:rPr>
              <a:pPr/>
              <a:t>28</a:t>
            </a:fld>
            <a:endParaRPr lang="en-US" altLang="en-US" dirty="0">
              <a:latin typeface="+mj-ea"/>
              <a:ea typeface="+mj-ea"/>
            </a:endParaRPr>
          </a:p>
        </p:txBody>
      </p:sp>
      <p:pic>
        <p:nvPicPr>
          <p:cNvPr id="3174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0125" y="3910434"/>
            <a:ext cx="7394575" cy="117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コンテンツ プレースホルダ 2"/>
          <p:cNvSpPr txBox="1">
            <a:spLocks/>
          </p:cNvSpPr>
          <p:nvPr/>
        </p:nvSpPr>
        <p:spPr bwMode="auto">
          <a:xfrm>
            <a:off x="1547663" y="5286375"/>
            <a:ext cx="6939111" cy="1233488"/>
          </a:xfrm>
          <a:prstGeom prst="rect">
            <a:avLst/>
          </a:prstGeom>
          <a:noFill/>
          <a:ln w="9525">
            <a:noFill/>
            <a:miter lim="800000"/>
            <a:headEnd/>
            <a:tailEnd/>
          </a:ln>
          <a:effectLst/>
        </p:spPr>
        <p:txBody>
          <a:bodyPr/>
          <a:lstStyle/>
          <a:p>
            <a:pPr indent="15875">
              <a:spcBef>
                <a:spcPct val="20000"/>
              </a:spcBef>
              <a:defRPr/>
            </a:pPr>
            <a:r>
              <a:rPr lang="en-US" altLang="ja-JP" sz="2800" dirty="0" err="1">
                <a:solidFill>
                  <a:srgbClr val="0070C0"/>
                </a:solidFill>
                <a:latin typeface="+mj-ea"/>
                <a:ea typeface="+mj-ea"/>
                <a:cs typeface="Aharoni" pitchFamily="2" charset="-79"/>
              </a:rPr>
              <a:t>Kuraves-</a:t>
            </a:r>
            <a:r>
              <a:rPr lang="en-US" altLang="ja-JP" sz="2800" dirty="0" err="1">
                <a:solidFill>
                  <a:srgbClr val="FF0000"/>
                </a:solidFill>
                <a:latin typeface="+mj-ea"/>
                <a:ea typeface="+mj-ea"/>
                <a:cs typeface="Aharoni" pitchFamily="2" charset="-79"/>
              </a:rPr>
              <a:t>A</a:t>
            </a:r>
            <a:r>
              <a:rPr lang="en-US" altLang="ja-JP" sz="2800" dirty="0" err="1">
                <a:solidFill>
                  <a:srgbClr val="0070C0"/>
                </a:solidFill>
                <a:latin typeface="+mj-ea"/>
                <a:ea typeface="+mj-ea"/>
                <a:cs typeface="Aharoni" pitchFamily="2" charset="-79"/>
              </a:rPr>
              <a:t>ctis</a:t>
            </a:r>
            <a:r>
              <a:rPr lang="en-US" altLang="ja-JP" sz="2800" dirty="0">
                <a:solidFill>
                  <a:srgbClr val="0070C0"/>
                </a:solidFill>
                <a:latin typeface="+mj-ea"/>
                <a:ea typeface="+mj-ea"/>
                <a:cs typeface="Aharoni" pitchFamily="2" charset="-79"/>
              </a:rPr>
              <a:t> </a:t>
            </a:r>
            <a:r>
              <a:rPr lang="ja-JP" altLang="en-US" sz="2800" kern="0" dirty="0">
                <a:solidFill>
                  <a:srgbClr val="003300"/>
                </a:solidFill>
                <a:latin typeface="+mj-ea"/>
                <a:ea typeface="+mj-ea"/>
              </a:rPr>
              <a:t>で作成したひび割れ幅のレイヤーは、</a:t>
            </a:r>
            <a:r>
              <a:rPr lang="en-US" altLang="ja-JP" sz="2800" kern="0" dirty="0" err="1">
                <a:solidFill>
                  <a:srgbClr val="003300"/>
                </a:solidFill>
                <a:latin typeface="+mj-ea"/>
                <a:ea typeface="+mj-ea"/>
              </a:rPr>
              <a:t>dxf</a:t>
            </a:r>
            <a:r>
              <a:rPr lang="ja-JP" altLang="en-US" sz="2800" kern="0" dirty="0">
                <a:solidFill>
                  <a:srgbClr val="003300"/>
                </a:solidFill>
                <a:latin typeface="+mj-ea"/>
                <a:ea typeface="+mj-ea"/>
              </a:rPr>
              <a:t>形式ファイルでも保持されます。</a:t>
            </a:r>
          </a:p>
        </p:txBody>
      </p:sp>
    </p:spTree>
    <p:extLst>
      <p:ext uri="{BB962C8B-B14F-4D97-AF65-F5344CB8AC3E}">
        <p14:creationId xmlns:p14="http://schemas.microsoft.com/office/powerpoint/2010/main" val="50050886"/>
      </p:ext>
    </p:extLst>
  </p:cSld>
  <p:clrMapOvr>
    <a:masterClrMapping/>
  </p:clrMapOvr>
  <p:transition spd="slow">
    <p:wipe dir="d"/>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タイトル 1"/>
          <p:cNvSpPr>
            <a:spLocks noGrp="1"/>
          </p:cNvSpPr>
          <p:nvPr>
            <p:ph type="title"/>
          </p:nvPr>
        </p:nvSpPr>
        <p:spPr/>
        <p:txBody>
          <a:bodyPr/>
          <a:lstStyle/>
          <a:p>
            <a:r>
              <a:rPr lang="ja-JP" altLang="en-US" dirty="0"/>
              <a:t>事例</a:t>
            </a:r>
          </a:p>
        </p:txBody>
      </p:sp>
      <p:sp>
        <p:nvSpPr>
          <p:cNvPr id="40963" name="コンテンツ プレースホルダー 2"/>
          <p:cNvSpPr>
            <a:spLocks noGrp="1"/>
          </p:cNvSpPr>
          <p:nvPr>
            <p:ph idx="1"/>
          </p:nvPr>
        </p:nvSpPr>
        <p:spPr/>
        <p:txBody>
          <a:bodyPr/>
          <a:lstStyle/>
          <a:p>
            <a:r>
              <a:rPr lang="ja-JP" altLang="en-US" dirty="0"/>
              <a:t>鉄道トンネル（地下鉄）</a:t>
            </a:r>
          </a:p>
          <a:p>
            <a:r>
              <a:rPr lang="en-US" altLang="ja-JP" dirty="0"/>
              <a:t>70m</a:t>
            </a:r>
            <a:r>
              <a:rPr lang="ja-JP" altLang="en-US" dirty="0"/>
              <a:t>区間を夜間</a:t>
            </a:r>
            <a:r>
              <a:rPr lang="en-US" altLang="ja-JP" dirty="0"/>
              <a:t>1:00</a:t>
            </a:r>
            <a:r>
              <a:rPr lang="ja-JP" altLang="en-US" dirty="0"/>
              <a:t>～</a:t>
            </a:r>
            <a:r>
              <a:rPr lang="en-US" altLang="ja-JP" dirty="0"/>
              <a:t>3:30</a:t>
            </a:r>
            <a:endParaRPr lang="ja-JP" altLang="en-US" dirty="0"/>
          </a:p>
          <a:p>
            <a:r>
              <a:rPr lang="ja-JP" altLang="en-US" dirty="0"/>
              <a:t>可視・赤外線熱画像を撮影</a:t>
            </a:r>
          </a:p>
          <a:p>
            <a:r>
              <a:rPr lang="ja-JP" altLang="en-US" dirty="0"/>
              <a:t>ひび割れは、近接工事の影響を比較するため、年</a:t>
            </a:r>
            <a:r>
              <a:rPr lang="en-US" altLang="ja-JP" dirty="0"/>
              <a:t>3</a:t>
            </a:r>
            <a:r>
              <a:rPr lang="ja-JP" altLang="en-US" dirty="0"/>
              <a:t>回</a:t>
            </a:r>
            <a:r>
              <a:rPr lang="en-US" altLang="ja-JP" dirty="0"/>
              <a:t>×2</a:t>
            </a:r>
            <a:r>
              <a:rPr lang="ja-JP" altLang="en-US" dirty="0"/>
              <a:t>年の計測を実施</a:t>
            </a:r>
          </a:p>
          <a:p>
            <a:endParaRPr lang="ja-JP" altLang="en-US" dirty="0"/>
          </a:p>
        </p:txBody>
      </p:sp>
      <p:sp>
        <p:nvSpPr>
          <p:cNvPr id="2" name="スライド番号プレースホルダー 1"/>
          <p:cNvSpPr>
            <a:spLocks noGrp="1"/>
          </p:cNvSpPr>
          <p:nvPr>
            <p:ph type="sldNum" sz="quarter" idx="12"/>
          </p:nvPr>
        </p:nvSpPr>
        <p:spPr/>
        <p:txBody>
          <a:bodyPr/>
          <a:lstStyle/>
          <a:p>
            <a:fld id="{9700AB0B-6B87-488B-96E6-D721892DF61C}" type="slidenum">
              <a:rPr lang="en-US" altLang="ja-JP" smtClean="0"/>
              <a:pPr/>
              <a:t>29</a:t>
            </a:fld>
            <a:endParaRPr lang="en-US" altLang="en-US" dirty="0"/>
          </a:p>
        </p:txBody>
      </p:sp>
      <p:pic>
        <p:nvPicPr>
          <p:cNvPr id="40964" name="図 7"/>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916238" y="4028206"/>
            <a:ext cx="3743325" cy="2497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09357807"/>
      </p:ext>
    </p:extLst>
  </p:cSld>
  <p:clrMapOvr>
    <a:masterClrMapping/>
  </p:clrMapOvr>
  <p:transition spd="slow">
    <p:wipe dir="d"/>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err="1">
                <a:solidFill>
                  <a:srgbClr val="FF0000"/>
                </a:solidFill>
              </a:rPr>
              <a:t>A</a:t>
            </a:r>
            <a:r>
              <a:rPr lang="en-US" altLang="ja-JP" dirty="0" err="1">
                <a:solidFill>
                  <a:srgbClr val="0070C0"/>
                </a:solidFill>
              </a:rPr>
              <a:t>ctis</a:t>
            </a:r>
            <a:r>
              <a:rPr lang="ja-JP" altLang="en-US" dirty="0"/>
              <a:t>とは？</a:t>
            </a:r>
          </a:p>
        </p:txBody>
      </p:sp>
      <p:sp>
        <p:nvSpPr>
          <p:cNvPr id="9219" name="コンテンツ プレースホルダ 2"/>
          <p:cNvSpPr>
            <a:spLocks noGrp="1"/>
          </p:cNvSpPr>
          <p:nvPr>
            <p:ph idx="1"/>
          </p:nvPr>
        </p:nvSpPr>
        <p:spPr/>
        <p:txBody>
          <a:bodyPr>
            <a:normAutofit/>
          </a:bodyPr>
          <a:lstStyle/>
          <a:p>
            <a:pPr>
              <a:lnSpc>
                <a:spcPct val="120000"/>
              </a:lnSpc>
            </a:pPr>
            <a:r>
              <a:rPr lang="ja-JP" altLang="en-US" dirty="0"/>
              <a:t> </a:t>
            </a:r>
            <a:r>
              <a:rPr lang="en-US" altLang="ja-JP" dirty="0" err="1">
                <a:solidFill>
                  <a:srgbClr val="FF0000"/>
                </a:solidFill>
              </a:rPr>
              <a:t>A</a:t>
            </a:r>
            <a:r>
              <a:rPr lang="en-US" altLang="ja-JP" dirty="0" err="1">
                <a:solidFill>
                  <a:srgbClr val="0070C0"/>
                </a:solidFill>
              </a:rPr>
              <a:t>ctis</a:t>
            </a:r>
            <a:r>
              <a:rPr lang="ja-JP" altLang="en-US" dirty="0"/>
              <a:t>（</a:t>
            </a:r>
            <a:r>
              <a:rPr lang="en-US" altLang="ja-JP" dirty="0">
                <a:solidFill>
                  <a:srgbClr val="FF0000"/>
                </a:solidFill>
              </a:rPr>
              <a:t>A</a:t>
            </a:r>
            <a:r>
              <a:rPr lang="en-US" altLang="ja-JP" dirty="0"/>
              <a:t>uto</a:t>
            </a:r>
            <a:r>
              <a:rPr lang="ja-JP" altLang="en-US" dirty="0"/>
              <a:t> </a:t>
            </a:r>
            <a:r>
              <a:rPr lang="en-US" altLang="ja-JP" dirty="0">
                <a:solidFill>
                  <a:srgbClr val="0070C0"/>
                </a:solidFill>
              </a:rPr>
              <a:t>C</a:t>
            </a:r>
            <a:r>
              <a:rPr lang="en-US" altLang="ja-JP" dirty="0"/>
              <a:t>rack</a:t>
            </a:r>
            <a:r>
              <a:rPr lang="ja-JP" altLang="en-US" dirty="0"/>
              <a:t> </a:t>
            </a:r>
            <a:r>
              <a:rPr lang="en-US" altLang="ja-JP" dirty="0">
                <a:solidFill>
                  <a:srgbClr val="0070C0"/>
                </a:solidFill>
              </a:rPr>
              <a:t>T</a:t>
            </a:r>
            <a:r>
              <a:rPr lang="en-US" altLang="ja-JP" dirty="0"/>
              <a:t>racing</a:t>
            </a:r>
            <a:r>
              <a:rPr lang="ja-JP" altLang="en-US" dirty="0"/>
              <a:t> </a:t>
            </a:r>
            <a:r>
              <a:rPr lang="en-US" altLang="ja-JP" dirty="0">
                <a:solidFill>
                  <a:srgbClr val="0070C0"/>
                </a:solidFill>
              </a:rPr>
              <a:t>I</a:t>
            </a:r>
            <a:r>
              <a:rPr lang="en-US" altLang="ja-JP" dirty="0"/>
              <a:t>mage</a:t>
            </a:r>
            <a:r>
              <a:rPr lang="ja-JP" altLang="en-US" dirty="0"/>
              <a:t> </a:t>
            </a:r>
            <a:r>
              <a:rPr lang="en-US" altLang="ja-JP" dirty="0">
                <a:solidFill>
                  <a:srgbClr val="0070C0"/>
                </a:solidFill>
              </a:rPr>
              <a:t>S</a:t>
            </a:r>
            <a:r>
              <a:rPr lang="en-US" altLang="ja-JP" dirty="0"/>
              <a:t>ystem</a:t>
            </a:r>
            <a:r>
              <a:rPr lang="ja-JP" altLang="en-US" dirty="0"/>
              <a:t>）は、</a:t>
            </a:r>
            <a:br>
              <a:rPr lang="en-US" altLang="ja-JP" dirty="0"/>
            </a:br>
            <a:r>
              <a:rPr lang="ja-JP" altLang="en-US" dirty="0"/>
              <a:t>画像解析により、</a:t>
            </a:r>
            <a:r>
              <a:rPr lang="en-US" altLang="ja-JP" dirty="0"/>
              <a:t>1</a:t>
            </a:r>
            <a:r>
              <a:rPr lang="ja-JP" altLang="en-US" dirty="0"/>
              <a:t>画素の</a:t>
            </a:r>
            <a:r>
              <a:rPr lang="en-US" altLang="ja-JP" dirty="0"/>
              <a:t>20%</a:t>
            </a:r>
            <a:r>
              <a:rPr lang="ja-JP" altLang="en-US" dirty="0"/>
              <a:t>以上のひび割れ幅に対し、ひび割れを自動的にトレース</a:t>
            </a:r>
          </a:p>
        </p:txBody>
      </p:sp>
      <p:sp>
        <p:nvSpPr>
          <p:cNvPr id="7" name="スライド番号プレースホルダー 6"/>
          <p:cNvSpPr>
            <a:spLocks noGrp="1"/>
          </p:cNvSpPr>
          <p:nvPr>
            <p:ph type="sldNum" sz="quarter" idx="12"/>
          </p:nvPr>
        </p:nvSpPr>
        <p:spPr/>
        <p:txBody>
          <a:bodyPr/>
          <a:lstStyle/>
          <a:p>
            <a:fld id="{9700AB0B-6B87-488B-96E6-D721892DF61C}" type="slidenum">
              <a:rPr lang="en-US" altLang="ja-JP" smtClean="0"/>
              <a:pPr/>
              <a:t>3</a:t>
            </a:fld>
            <a:endParaRPr lang="en-US" altLang="en-US" dirty="0"/>
          </a:p>
        </p:txBody>
      </p:sp>
      <p:pic>
        <p:nvPicPr>
          <p:cNvPr id="5" name="図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99592" y="3140968"/>
            <a:ext cx="7524328" cy="2719364"/>
          </a:xfrm>
          <a:prstGeom prst="rect">
            <a:avLst/>
          </a:prstGeom>
        </p:spPr>
      </p:pic>
      <p:sp>
        <p:nvSpPr>
          <p:cNvPr id="3" name="テキスト ボックス 2"/>
          <p:cNvSpPr txBox="1"/>
          <p:nvPr/>
        </p:nvSpPr>
        <p:spPr>
          <a:xfrm>
            <a:off x="1979712" y="5991670"/>
            <a:ext cx="1440160" cy="461665"/>
          </a:xfrm>
          <a:prstGeom prst="rect">
            <a:avLst/>
          </a:prstGeom>
          <a:noFill/>
        </p:spPr>
        <p:txBody>
          <a:bodyPr wrap="square" rtlCol="0">
            <a:spAutoFit/>
          </a:bodyPr>
          <a:lstStyle/>
          <a:p>
            <a:r>
              <a:rPr kumimoji="1" lang="ja-JP" altLang="en-US" dirty="0"/>
              <a:t>可視画像</a:t>
            </a:r>
          </a:p>
        </p:txBody>
      </p:sp>
      <p:sp>
        <p:nvSpPr>
          <p:cNvPr id="8" name="テキスト ボックス 7"/>
          <p:cNvSpPr txBox="1"/>
          <p:nvPr/>
        </p:nvSpPr>
        <p:spPr>
          <a:xfrm>
            <a:off x="5364088" y="5991670"/>
            <a:ext cx="2971056" cy="461665"/>
          </a:xfrm>
          <a:prstGeom prst="rect">
            <a:avLst/>
          </a:prstGeom>
          <a:noFill/>
        </p:spPr>
        <p:txBody>
          <a:bodyPr wrap="square" rtlCol="0">
            <a:spAutoFit/>
          </a:bodyPr>
          <a:lstStyle/>
          <a:p>
            <a:r>
              <a:rPr kumimoji="1" lang="ja-JP" altLang="en-US" dirty="0"/>
              <a:t>ひび割れ抽出結果図</a:t>
            </a:r>
          </a:p>
        </p:txBody>
      </p:sp>
    </p:spTree>
    <p:extLst>
      <p:ext uri="{BB962C8B-B14F-4D97-AF65-F5344CB8AC3E}">
        <p14:creationId xmlns:p14="http://schemas.microsoft.com/office/powerpoint/2010/main" val="699942246"/>
      </p:ext>
    </p:extLst>
  </p:cSld>
  <p:clrMapOvr>
    <a:masterClrMapping/>
  </p:clrMapOvr>
  <p:transition spd="slow">
    <p:wipe dir="d"/>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タイトル 1"/>
          <p:cNvSpPr>
            <a:spLocks noGrp="1"/>
          </p:cNvSpPr>
          <p:nvPr>
            <p:ph type="title"/>
          </p:nvPr>
        </p:nvSpPr>
        <p:spPr>
          <a:xfrm>
            <a:off x="762000" y="269875"/>
            <a:ext cx="8077200" cy="927100"/>
          </a:xfrm>
        </p:spPr>
        <p:txBody>
          <a:bodyPr/>
          <a:lstStyle/>
          <a:p>
            <a:pPr>
              <a:defRPr/>
            </a:pPr>
            <a:r>
              <a:rPr altLang="en-US" dirty="0"/>
              <a:t>調査結果</a:t>
            </a:r>
          </a:p>
        </p:txBody>
      </p:sp>
      <p:sp>
        <p:nvSpPr>
          <p:cNvPr id="41987" name="コンテンツ プレースホルダー 2"/>
          <p:cNvSpPr>
            <a:spLocks noGrp="1"/>
          </p:cNvSpPr>
          <p:nvPr>
            <p:ph idx="1"/>
          </p:nvPr>
        </p:nvSpPr>
        <p:spPr>
          <a:xfrm>
            <a:off x="762000" y="1268413"/>
            <a:ext cx="8077200" cy="5040312"/>
          </a:xfrm>
        </p:spPr>
        <p:txBody>
          <a:bodyPr/>
          <a:lstStyle/>
          <a:p>
            <a:endParaRPr kumimoji="1" altLang="en-US">
              <a:ea typeface="ＭＳ Ｐゴシック" pitchFamily="50" charset="-128"/>
            </a:endParaRPr>
          </a:p>
        </p:txBody>
      </p:sp>
      <p:pic>
        <p:nvPicPr>
          <p:cNvPr id="41988" name="図 3"/>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55650" y="1166813"/>
            <a:ext cx="8243888"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9" name="テキスト ボックス 4"/>
          <p:cNvSpPr txBox="1">
            <a:spLocks noChangeArrowheads="1"/>
          </p:cNvSpPr>
          <p:nvPr/>
        </p:nvSpPr>
        <p:spPr bwMode="auto">
          <a:xfrm>
            <a:off x="776288" y="5934075"/>
            <a:ext cx="822325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hangingPunct="1"/>
            <a:r>
              <a:rPr lang="ja-JP" altLang="en-US"/>
              <a:t>高感度の赤外線カメラを使用したため温度差の少ない地下鉄でも浮きの検出が可能であった</a:t>
            </a:r>
          </a:p>
        </p:txBody>
      </p:sp>
      <p:sp>
        <p:nvSpPr>
          <p:cNvPr id="2" name="スライド番号プレースホルダー 1"/>
          <p:cNvSpPr>
            <a:spLocks noGrp="1"/>
          </p:cNvSpPr>
          <p:nvPr>
            <p:ph type="sldNum" sz="quarter" idx="12"/>
          </p:nvPr>
        </p:nvSpPr>
        <p:spPr/>
        <p:txBody>
          <a:bodyPr/>
          <a:lstStyle/>
          <a:p>
            <a:pPr>
              <a:defRPr/>
            </a:pPr>
            <a:fld id="{9700AB0B-6B87-488B-96E6-D721892DF61C}" type="slidenum">
              <a:rPr lang="en-US" altLang="ja-JP" smtClean="0"/>
              <a:pPr>
                <a:defRPr/>
              </a:pPr>
              <a:t>30</a:t>
            </a:fld>
            <a:endParaRPr lang="en-US" altLang="en-US" dirty="0"/>
          </a:p>
        </p:txBody>
      </p:sp>
    </p:spTree>
    <p:extLst>
      <p:ext uri="{BB962C8B-B14F-4D97-AF65-F5344CB8AC3E}">
        <p14:creationId xmlns:p14="http://schemas.microsoft.com/office/powerpoint/2010/main" val="145533043"/>
      </p:ext>
    </p:extLst>
  </p:cSld>
  <p:clrMapOvr>
    <a:masterClrMapping/>
  </p:clrMapOvr>
  <p:transition spd="slow">
    <p:wipe dir="d"/>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タイトル 1"/>
          <p:cNvSpPr>
            <a:spLocks noGrp="1"/>
          </p:cNvSpPr>
          <p:nvPr>
            <p:ph type="title"/>
          </p:nvPr>
        </p:nvSpPr>
        <p:spPr>
          <a:xfrm>
            <a:off x="762000" y="269875"/>
            <a:ext cx="8077200" cy="927100"/>
          </a:xfrm>
        </p:spPr>
        <p:txBody>
          <a:bodyPr/>
          <a:lstStyle/>
          <a:p>
            <a:pPr>
              <a:defRPr/>
            </a:pPr>
            <a:r>
              <a:rPr lang="en-US" altLang="ja-JP" spc="-300" dirty="0"/>
              <a:t>10m</a:t>
            </a:r>
            <a:r>
              <a:rPr altLang="en-US" spc="-300" dirty="0"/>
              <a:t>区間のひび割れの経年変化</a:t>
            </a:r>
          </a:p>
        </p:txBody>
      </p:sp>
      <p:sp>
        <p:nvSpPr>
          <p:cNvPr id="43011" name="コンテンツ プレースホルダー 2"/>
          <p:cNvSpPr>
            <a:spLocks noGrp="1"/>
          </p:cNvSpPr>
          <p:nvPr>
            <p:ph idx="1"/>
          </p:nvPr>
        </p:nvSpPr>
        <p:spPr>
          <a:xfrm>
            <a:off x="762000" y="1268413"/>
            <a:ext cx="8077200" cy="5040312"/>
          </a:xfrm>
        </p:spPr>
        <p:txBody>
          <a:bodyPr/>
          <a:lstStyle/>
          <a:p>
            <a:endParaRPr kumimoji="1" altLang="en-US">
              <a:ea typeface="ＭＳ Ｐゴシック" pitchFamily="50" charset="-128"/>
            </a:endParaRPr>
          </a:p>
        </p:txBody>
      </p:sp>
      <p:pic>
        <p:nvPicPr>
          <p:cNvPr id="43012"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843213" y="1341438"/>
            <a:ext cx="3797300" cy="5300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スライド番号プレースホルダー 1"/>
          <p:cNvSpPr>
            <a:spLocks noGrp="1"/>
          </p:cNvSpPr>
          <p:nvPr>
            <p:ph type="sldNum" sz="quarter" idx="12"/>
          </p:nvPr>
        </p:nvSpPr>
        <p:spPr/>
        <p:txBody>
          <a:bodyPr/>
          <a:lstStyle/>
          <a:p>
            <a:pPr>
              <a:defRPr/>
            </a:pPr>
            <a:fld id="{9700AB0B-6B87-488B-96E6-D721892DF61C}" type="slidenum">
              <a:rPr lang="en-US" altLang="ja-JP" smtClean="0"/>
              <a:pPr>
                <a:defRPr/>
              </a:pPr>
              <a:t>31</a:t>
            </a:fld>
            <a:endParaRPr lang="en-US" altLang="en-US" dirty="0"/>
          </a:p>
        </p:txBody>
      </p:sp>
      <p:sp>
        <p:nvSpPr>
          <p:cNvPr id="6" name="下矢印 5"/>
          <p:cNvSpPr/>
          <p:nvPr/>
        </p:nvSpPr>
        <p:spPr>
          <a:xfrm>
            <a:off x="6644838" y="2216944"/>
            <a:ext cx="428625" cy="3143250"/>
          </a:xfrm>
          <a:prstGeom prst="downArrow">
            <a:avLst>
              <a:gd name="adj1" fmla="val 50000"/>
              <a:gd name="adj2" fmla="val 105632"/>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latinLnBrk="0">
              <a:defRPr/>
            </a:pPr>
            <a:endParaRPr lang="ja-JP" altLang="en-US"/>
          </a:p>
        </p:txBody>
      </p:sp>
    </p:spTree>
    <p:extLst>
      <p:ext uri="{BB962C8B-B14F-4D97-AF65-F5344CB8AC3E}">
        <p14:creationId xmlns:p14="http://schemas.microsoft.com/office/powerpoint/2010/main" val="3910432602"/>
      </p:ext>
    </p:extLst>
  </p:cSld>
  <p:clrMapOvr>
    <a:masterClrMapping/>
  </p:clrMapOvr>
  <p:transition spd="slow">
    <p:wipe dir="d"/>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タイトル 1"/>
          <p:cNvSpPr>
            <a:spLocks noGrp="1"/>
          </p:cNvSpPr>
          <p:nvPr>
            <p:ph type="title"/>
          </p:nvPr>
        </p:nvSpPr>
        <p:spPr/>
        <p:txBody>
          <a:bodyPr/>
          <a:lstStyle/>
          <a:p>
            <a:r>
              <a:rPr lang="ja-JP" altLang="en-US" dirty="0"/>
              <a:t>撮影例３</a:t>
            </a:r>
          </a:p>
        </p:txBody>
      </p:sp>
      <p:sp>
        <p:nvSpPr>
          <p:cNvPr id="44035" name="コンテンツ プレースホルダー 2"/>
          <p:cNvSpPr>
            <a:spLocks noGrp="1"/>
          </p:cNvSpPr>
          <p:nvPr>
            <p:ph idx="1"/>
          </p:nvPr>
        </p:nvSpPr>
        <p:spPr/>
        <p:txBody>
          <a:bodyPr/>
          <a:lstStyle/>
          <a:p>
            <a:r>
              <a:rPr lang="ja-JP" altLang="en-US" dirty="0"/>
              <a:t>道路橋</a:t>
            </a:r>
          </a:p>
          <a:p>
            <a:pPr lvl="1"/>
            <a:r>
              <a:rPr lang="ja-JP" altLang="en-US" dirty="0"/>
              <a:t>撮影作業時間は、</a:t>
            </a:r>
            <a:br>
              <a:rPr lang="en-US" altLang="ja-JP" dirty="0"/>
            </a:br>
            <a:r>
              <a:rPr lang="en-US" altLang="ja-JP" dirty="0"/>
              <a:t>200</a:t>
            </a:r>
            <a:r>
              <a:rPr lang="ja-JP" altLang="en-US" dirty="0"/>
              <a:t>㎡を</a:t>
            </a:r>
            <a:r>
              <a:rPr lang="en-US" altLang="ja-JP" dirty="0"/>
              <a:t>1</a:t>
            </a:r>
            <a:r>
              <a:rPr lang="ja-JP" altLang="en-US" dirty="0"/>
              <a:t>時間程度</a:t>
            </a:r>
          </a:p>
          <a:p>
            <a:pPr lvl="1"/>
            <a:r>
              <a:rPr lang="ja-JP" altLang="en-US" dirty="0"/>
              <a:t>可視画像の撮影を実施</a:t>
            </a:r>
          </a:p>
          <a:p>
            <a:pPr lvl="1"/>
            <a:r>
              <a:rPr lang="ja-JP" altLang="en-US" dirty="0"/>
              <a:t>アルカリ骨材反応が進んだ橋梁の床版及び高欄側面についてひび割れの幅及び長さ調査を実施</a:t>
            </a:r>
          </a:p>
        </p:txBody>
      </p:sp>
      <p:sp>
        <p:nvSpPr>
          <p:cNvPr id="2" name="スライド番号プレースホルダー 1"/>
          <p:cNvSpPr>
            <a:spLocks noGrp="1"/>
          </p:cNvSpPr>
          <p:nvPr>
            <p:ph type="sldNum" sz="quarter" idx="12"/>
          </p:nvPr>
        </p:nvSpPr>
        <p:spPr/>
        <p:txBody>
          <a:bodyPr/>
          <a:lstStyle/>
          <a:p>
            <a:fld id="{9700AB0B-6B87-488B-96E6-D721892DF61C}" type="slidenum">
              <a:rPr lang="en-US" altLang="ja-JP" smtClean="0"/>
              <a:pPr/>
              <a:t>32</a:t>
            </a:fld>
            <a:endParaRPr lang="en-US" altLang="en-US" dirty="0"/>
          </a:p>
        </p:txBody>
      </p:sp>
      <p:pic>
        <p:nvPicPr>
          <p:cNvPr id="44036" name="図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936671" y="21027"/>
            <a:ext cx="3924300" cy="261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46023402"/>
      </p:ext>
    </p:extLst>
  </p:cSld>
  <p:clrMapOvr>
    <a:masterClrMapping/>
  </p:clrMapOvr>
  <p:transition spd="slow">
    <p:wipe dir="d"/>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高野川橋_all_org_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88" y="231775"/>
            <a:ext cx="4192587" cy="271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59" name="Picture 3" descr="高野川橋_all_Cr_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7900" y="231775"/>
            <a:ext cx="4170363" cy="271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t="7556" b="1253"/>
          <a:stretch>
            <a:fillRect/>
          </a:stretch>
        </p:blipFill>
        <p:spPr bwMode="auto">
          <a:xfrm>
            <a:off x="5003800" y="3357563"/>
            <a:ext cx="3960813" cy="279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1" name="図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50825" y="3573463"/>
            <a:ext cx="4068763" cy="271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2" name="テキスト ボックス 4"/>
          <p:cNvSpPr txBox="1">
            <a:spLocks noChangeArrowheads="1"/>
          </p:cNvSpPr>
          <p:nvPr/>
        </p:nvSpPr>
        <p:spPr bwMode="auto">
          <a:xfrm>
            <a:off x="1403350" y="2947988"/>
            <a:ext cx="21034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hangingPunct="1"/>
            <a:r>
              <a:rPr lang="ja-JP" altLang="en-US" sz="2000"/>
              <a:t>可視画像：見下げ</a:t>
            </a:r>
          </a:p>
        </p:txBody>
      </p:sp>
      <p:sp>
        <p:nvSpPr>
          <p:cNvPr id="45063" name="テキスト ボックス 8"/>
          <p:cNvSpPr txBox="1">
            <a:spLocks noChangeArrowheads="1"/>
          </p:cNvSpPr>
          <p:nvPr/>
        </p:nvSpPr>
        <p:spPr bwMode="auto">
          <a:xfrm>
            <a:off x="4775200" y="2947988"/>
            <a:ext cx="41370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hangingPunct="1"/>
            <a:r>
              <a:rPr lang="ja-JP" altLang="en-US" sz="2000"/>
              <a:t>可視画像（ひび割れ抽出後）：見下げ</a:t>
            </a:r>
          </a:p>
        </p:txBody>
      </p:sp>
      <p:sp>
        <p:nvSpPr>
          <p:cNvPr id="45064" name="テキスト ボックス 9"/>
          <p:cNvSpPr txBox="1">
            <a:spLocks noChangeArrowheads="1"/>
          </p:cNvSpPr>
          <p:nvPr/>
        </p:nvSpPr>
        <p:spPr bwMode="auto">
          <a:xfrm>
            <a:off x="1763713" y="6265863"/>
            <a:ext cx="22367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hangingPunct="1"/>
            <a:r>
              <a:rPr lang="ja-JP" altLang="en-US" sz="2000"/>
              <a:t>可視画像（原画像）</a:t>
            </a:r>
            <a:endParaRPr lang="en-US" altLang="ja-JP" sz="2000"/>
          </a:p>
        </p:txBody>
      </p:sp>
      <p:sp>
        <p:nvSpPr>
          <p:cNvPr id="45065" name="テキスト ボックス 10"/>
          <p:cNvSpPr txBox="1">
            <a:spLocks noChangeArrowheads="1"/>
          </p:cNvSpPr>
          <p:nvPr/>
        </p:nvSpPr>
        <p:spPr bwMode="auto">
          <a:xfrm>
            <a:off x="6443663" y="6197600"/>
            <a:ext cx="18780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hangingPunct="1"/>
            <a:r>
              <a:rPr lang="en-US" altLang="ja-JP" sz="2000"/>
              <a:t>CAD</a:t>
            </a:r>
            <a:r>
              <a:rPr lang="ja-JP" altLang="en-US" sz="2000"/>
              <a:t>図：見下げ</a:t>
            </a:r>
          </a:p>
        </p:txBody>
      </p:sp>
      <p:sp>
        <p:nvSpPr>
          <p:cNvPr id="2" name="タイトル 1"/>
          <p:cNvSpPr>
            <a:spLocks noGrp="1"/>
          </p:cNvSpPr>
          <p:nvPr>
            <p:ph type="title"/>
          </p:nvPr>
        </p:nvSpPr>
        <p:spPr>
          <a:xfrm>
            <a:off x="762000" y="269875"/>
            <a:ext cx="8077200" cy="927100"/>
          </a:xfrm>
        </p:spPr>
        <p:txBody>
          <a:bodyPr/>
          <a:lstStyle/>
          <a:p>
            <a:pPr>
              <a:defRPr/>
            </a:pPr>
            <a:endParaRPr kumimoji="1" altLang="en-US"/>
          </a:p>
        </p:txBody>
      </p:sp>
      <p:sp>
        <p:nvSpPr>
          <p:cNvPr id="45067" name="コンテンツ プレースホルダー 2"/>
          <p:cNvSpPr>
            <a:spLocks noGrp="1"/>
          </p:cNvSpPr>
          <p:nvPr>
            <p:ph idx="1"/>
          </p:nvPr>
        </p:nvSpPr>
        <p:spPr>
          <a:xfrm>
            <a:off x="762000" y="1268413"/>
            <a:ext cx="8077200" cy="5040312"/>
          </a:xfrm>
        </p:spPr>
        <p:txBody>
          <a:bodyPr/>
          <a:lstStyle/>
          <a:p>
            <a:endParaRPr kumimoji="1" altLang="en-US">
              <a:ea typeface="ＭＳ Ｐゴシック" pitchFamily="50" charset="-128"/>
            </a:endParaRPr>
          </a:p>
        </p:txBody>
      </p:sp>
      <p:sp>
        <p:nvSpPr>
          <p:cNvPr id="3" name="スライド番号プレースホルダー 2"/>
          <p:cNvSpPr>
            <a:spLocks noGrp="1"/>
          </p:cNvSpPr>
          <p:nvPr>
            <p:ph type="sldNum" sz="quarter" idx="12"/>
          </p:nvPr>
        </p:nvSpPr>
        <p:spPr/>
        <p:txBody>
          <a:bodyPr/>
          <a:lstStyle/>
          <a:p>
            <a:pPr>
              <a:defRPr/>
            </a:pPr>
            <a:fld id="{9700AB0B-6B87-488B-96E6-D721892DF61C}" type="slidenum">
              <a:rPr lang="en-US" altLang="ja-JP" smtClean="0"/>
              <a:pPr>
                <a:defRPr/>
              </a:pPr>
              <a:t>33</a:t>
            </a:fld>
            <a:endParaRPr lang="en-US" altLang="en-US" dirty="0"/>
          </a:p>
        </p:txBody>
      </p:sp>
    </p:spTree>
    <p:extLst>
      <p:ext uri="{BB962C8B-B14F-4D97-AF65-F5344CB8AC3E}">
        <p14:creationId xmlns:p14="http://schemas.microsoft.com/office/powerpoint/2010/main" val="1252222372"/>
      </p:ext>
    </p:extLst>
  </p:cSld>
  <p:clrMapOvr>
    <a:masterClrMapping/>
  </p:clrMapOvr>
  <p:transition spd="slow">
    <p:wipe dir="d"/>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適用事例</a:t>
            </a:r>
          </a:p>
        </p:txBody>
      </p:sp>
      <p:sp>
        <p:nvSpPr>
          <p:cNvPr id="3" name="コンテンツ プレースホルダー 2"/>
          <p:cNvSpPr>
            <a:spLocks noGrp="1"/>
          </p:cNvSpPr>
          <p:nvPr>
            <p:ph idx="1"/>
          </p:nvPr>
        </p:nvSpPr>
        <p:spPr/>
        <p:txBody>
          <a:bodyPr/>
          <a:lstStyle/>
          <a:p>
            <a:r>
              <a:rPr kumimoji="1" lang="ja-JP" altLang="en-US" dirty="0"/>
              <a:t>ダム堤体</a:t>
            </a:r>
            <a:endParaRPr kumimoji="1" lang="en-US" altLang="ja-JP" dirty="0"/>
          </a:p>
          <a:p>
            <a:r>
              <a:rPr kumimoji="1" lang="ja-JP" altLang="en-US" dirty="0"/>
              <a:t>橋梁（床版下面、桁側面、下部工）</a:t>
            </a:r>
            <a:endParaRPr kumimoji="1" lang="en-US" altLang="ja-JP" dirty="0"/>
          </a:p>
          <a:p>
            <a:r>
              <a:rPr kumimoji="1" lang="ja-JP" altLang="en-US" dirty="0"/>
              <a:t>舗装ひび割れ（幅情報無し）</a:t>
            </a:r>
            <a:endParaRPr kumimoji="1" lang="en-US" altLang="ja-JP" dirty="0"/>
          </a:p>
          <a:p>
            <a:r>
              <a:rPr kumimoji="1" lang="ja-JP" altLang="en-US" dirty="0"/>
              <a:t>擁壁</a:t>
            </a:r>
            <a:endParaRPr kumimoji="1" lang="en-US" altLang="ja-JP" dirty="0"/>
          </a:p>
          <a:p>
            <a:r>
              <a:rPr kumimoji="1" lang="ja-JP" altLang="en-US" dirty="0"/>
              <a:t>トンネル</a:t>
            </a:r>
            <a:endParaRPr kumimoji="1" lang="en-US" altLang="ja-JP" dirty="0"/>
          </a:p>
          <a:p>
            <a:r>
              <a:rPr kumimoji="1" lang="ja-JP" altLang="en-US" dirty="0"/>
              <a:t>ボックスカルバート</a:t>
            </a:r>
            <a:endParaRPr kumimoji="1" lang="en-US" altLang="ja-JP" dirty="0"/>
          </a:p>
          <a:p>
            <a:endParaRPr kumimoji="1" lang="ja-JP" altLang="en-US" dirty="0"/>
          </a:p>
        </p:txBody>
      </p:sp>
      <p:sp>
        <p:nvSpPr>
          <p:cNvPr id="4" name="スライド番号プレースホルダー 3"/>
          <p:cNvSpPr>
            <a:spLocks noGrp="1"/>
          </p:cNvSpPr>
          <p:nvPr>
            <p:ph type="sldNum" sz="quarter" idx="12"/>
          </p:nvPr>
        </p:nvSpPr>
        <p:spPr/>
        <p:txBody>
          <a:bodyPr/>
          <a:lstStyle/>
          <a:p>
            <a:pPr>
              <a:defRPr/>
            </a:pPr>
            <a:fld id="{9700AB0B-6B87-488B-96E6-D721892DF61C}" type="slidenum">
              <a:rPr lang="en-US" altLang="ja-JP" smtClean="0"/>
              <a:pPr>
                <a:defRPr/>
              </a:pPr>
              <a:t>34</a:t>
            </a:fld>
            <a:endParaRPr lang="en-US" altLang="en-US" dirty="0"/>
          </a:p>
        </p:txBody>
      </p:sp>
    </p:spTree>
    <p:extLst>
      <p:ext uri="{BB962C8B-B14F-4D97-AF65-F5344CB8AC3E}">
        <p14:creationId xmlns:p14="http://schemas.microsoft.com/office/powerpoint/2010/main" val="789114763"/>
      </p:ext>
    </p:extLst>
  </p:cSld>
  <p:clrMapOvr>
    <a:masterClrMapping/>
  </p:clrMapOvr>
  <p:transition spd="slow">
    <p:wipe dir="d"/>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タイトル 1"/>
          <p:cNvSpPr>
            <a:spLocks noGrp="1"/>
          </p:cNvSpPr>
          <p:nvPr>
            <p:ph type="title"/>
          </p:nvPr>
        </p:nvSpPr>
        <p:spPr/>
        <p:txBody>
          <a:bodyPr/>
          <a:lstStyle/>
          <a:p>
            <a:r>
              <a:rPr lang="ja-JP" altLang="en-US" dirty="0"/>
              <a:t>可視画像を用いた外観調査法</a:t>
            </a:r>
          </a:p>
        </p:txBody>
      </p:sp>
      <p:sp>
        <p:nvSpPr>
          <p:cNvPr id="3" name="コンテンツ プレースホルダー 2"/>
          <p:cNvSpPr>
            <a:spLocks noGrp="1"/>
          </p:cNvSpPr>
          <p:nvPr>
            <p:ph idx="1"/>
          </p:nvPr>
        </p:nvSpPr>
        <p:spPr/>
        <p:txBody>
          <a:bodyPr/>
          <a:lstStyle/>
          <a:p>
            <a:r>
              <a:rPr lang="ja-JP" altLang="en-US" dirty="0"/>
              <a:t>高解像度の可視画像から変状を判読</a:t>
            </a:r>
            <a:endParaRPr lang="en-US" altLang="ja-JP" dirty="0"/>
          </a:p>
          <a:p>
            <a:r>
              <a:rPr lang="ja-JP" altLang="en-US" dirty="0"/>
              <a:t>変状の種類</a:t>
            </a:r>
            <a:endParaRPr lang="en-US" altLang="ja-JP" dirty="0"/>
          </a:p>
          <a:p>
            <a:pPr lvl="1"/>
            <a:r>
              <a:rPr lang="ja-JP" altLang="en-US" dirty="0"/>
              <a:t>遊離石灰・はく落・漏水・ひび割れ・鉄筋露出</a:t>
            </a:r>
            <a:endParaRPr lang="en-US" altLang="ja-JP" dirty="0"/>
          </a:p>
          <a:p>
            <a:pPr lvl="1"/>
            <a:r>
              <a:rPr lang="ja-JP" altLang="en-US" dirty="0">
                <a:solidFill>
                  <a:srgbClr val="FF0000"/>
                </a:solidFill>
              </a:rPr>
              <a:t>近接目視で確認できる程度</a:t>
            </a:r>
            <a:r>
              <a:rPr lang="ja-JP" altLang="en-US" dirty="0"/>
              <a:t>の変状</a:t>
            </a:r>
            <a:br>
              <a:rPr lang="en-US" altLang="ja-JP" dirty="0"/>
            </a:br>
            <a:endParaRPr lang="en-US" altLang="ja-JP" dirty="0"/>
          </a:p>
          <a:p>
            <a:r>
              <a:rPr lang="en-US" altLang="ja-JP" dirty="0"/>
              <a:t>【</a:t>
            </a:r>
            <a:r>
              <a:rPr lang="ja-JP" altLang="en-US" dirty="0"/>
              <a:t>オプション</a:t>
            </a:r>
            <a:r>
              <a:rPr lang="en-US" altLang="ja-JP" dirty="0"/>
              <a:t>】</a:t>
            </a:r>
            <a:r>
              <a:rPr lang="ja-JP" altLang="en-US" dirty="0"/>
              <a:t>赤外線サーモグラフィ画像</a:t>
            </a:r>
            <a:endParaRPr lang="en-US" altLang="ja-JP" dirty="0"/>
          </a:p>
          <a:p>
            <a:pPr lvl="1"/>
            <a:r>
              <a:rPr lang="ja-JP" altLang="en-US" dirty="0"/>
              <a:t>近接打音法による表面の浮き・はく離　←　赤外線熱画像の温度差</a:t>
            </a:r>
          </a:p>
        </p:txBody>
      </p:sp>
      <p:sp>
        <p:nvSpPr>
          <p:cNvPr id="6" name="スライド番号プレースホルダー 5"/>
          <p:cNvSpPr>
            <a:spLocks noGrp="1"/>
          </p:cNvSpPr>
          <p:nvPr>
            <p:ph type="sldNum" sz="quarter" idx="12"/>
          </p:nvPr>
        </p:nvSpPr>
        <p:spPr/>
        <p:txBody>
          <a:bodyPr/>
          <a:lstStyle/>
          <a:p>
            <a:fld id="{9700AB0B-6B87-488B-96E6-D721892DF61C}" type="slidenum">
              <a:rPr lang="en-US" altLang="ja-JP" smtClean="0"/>
              <a:pPr/>
              <a:t>4</a:t>
            </a:fld>
            <a:endParaRPr lang="en-US" altLang="en-US" dirty="0"/>
          </a:p>
        </p:txBody>
      </p:sp>
      <p:pic>
        <p:nvPicPr>
          <p:cNvPr id="11" name="図 10"/>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59632" y="5672689"/>
            <a:ext cx="3186970" cy="1060227"/>
          </a:xfrm>
          <a:prstGeom prst="rect">
            <a:avLst/>
          </a:prstGeom>
        </p:spPr>
      </p:pic>
      <p:pic>
        <p:nvPicPr>
          <p:cNvPr id="12" name="図 1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644008" y="5554445"/>
            <a:ext cx="2654016" cy="1275969"/>
          </a:xfrm>
          <a:prstGeom prst="rect">
            <a:avLst/>
          </a:prstGeom>
        </p:spPr>
      </p:pic>
      <p:sp>
        <p:nvSpPr>
          <p:cNvPr id="10" name="テキスト ボックス 9"/>
          <p:cNvSpPr txBox="1"/>
          <p:nvPr/>
        </p:nvSpPr>
        <p:spPr>
          <a:xfrm>
            <a:off x="6372200" y="6541535"/>
            <a:ext cx="720080" cy="261610"/>
          </a:xfrm>
          <a:prstGeom prst="rect">
            <a:avLst/>
          </a:prstGeom>
          <a:solidFill>
            <a:schemeClr val="bg1"/>
          </a:solidFill>
        </p:spPr>
        <p:txBody>
          <a:bodyPr wrap="square" rtlCol="0">
            <a:spAutoFit/>
          </a:bodyPr>
          <a:lstStyle/>
          <a:p>
            <a:r>
              <a:rPr kumimoji="1" lang="ja-JP" altLang="en-US" sz="1050" dirty="0">
                <a:solidFill>
                  <a:srgbClr val="FF0000"/>
                </a:solidFill>
              </a:rPr>
              <a:t>■浮き部</a:t>
            </a:r>
            <a:endParaRPr kumimoji="1" lang="ja-JP" altLang="en-US" sz="1800" dirty="0">
              <a:solidFill>
                <a:srgbClr val="FF0000"/>
              </a:solidFill>
            </a:endParaRPr>
          </a:p>
        </p:txBody>
      </p:sp>
    </p:spTree>
    <p:extLst>
      <p:ext uri="{BB962C8B-B14F-4D97-AF65-F5344CB8AC3E}">
        <p14:creationId xmlns:p14="http://schemas.microsoft.com/office/powerpoint/2010/main" val="3261864935"/>
      </p:ext>
    </p:extLst>
  </p:cSld>
  <p:clrMapOvr>
    <a:masterClrMapping/>
  </p:clrMapOvr>
  <p:transition spd="slow">
    <p:wipe dir="d"/>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タイトル 1"/>
          <p:cNvSpPr>
            <a:spLocks noGrp="1"/>
          </p:cNvSpPr>
          <p:nvPr>
            <p:ph type="title"/>
          </p:nvPr>
        </p:nvSpPr>
        <p:spPr/>
        <p:txBody>
          <a:bodyPr/>
          <a:lstStyle/>
          <a:p>
            <a:r>
              <a:rPr lang="ja-JP" altLang="en-US"/>
              <a:t>可視画像調査法のメリット</a:t>
            </a:r>
            <a:endParaRPr lang="ja-JP" altLang="en-US" dirty="0"/>
          </a:p>
        </p:txBody>
      </p:sp>
      <p:sp>
        <p:nvSpPr>
          <p:cNvPr id="3" name="コンテンツ プレースホルダー 2"/>
          <p:cNvSpPr>
            <a:spLocks noGrp="1"/>
          </p:cNvSpPr>
          <p:nvPr>
            <p:ph idx="1"/>
          </p:nvPr>
        </p:nvSpPr>
        <p:spPr/>
        <p:txBody>
          <a:bodyPr>
            <a:normAutofit lnSpcReduction="10000"/>
          </a:bodyPr>
          <a:lstStyle/>
          <a:p>
            <a:r>
              <a:rPr lang="ja-JP" altLang="en-US" dirty="0"/>
              <a:t>離れた場所から画像を撮影</a:t>
            </a:r>
          </a:p>
          <a:p>
            <a:pPr lvl="1"/>
            <a:r>
              <a:rPr lang="ja-JP" altLang="en-US" dirty="0">
                <a:solidFill>
                  <a:srgbClr val="FF0000"/>
                </a:solidFill>
              </a:rPr>
              <a:t>仮設足場</a:t>
            </a:r>
            <a:r>
              <a:rPr lang="ja-JP" altLang="en-US" dirty="0"/>
              <a:t>等が</a:t>
            </a:r>
            <a:r>
              <a:rPr lang="ja-JP" altLang="en-US" dirty="0">
                <a:solidFill>
                  <a:srgbClr val="FF0000"/>
                </a:solidFill>
              </a:rPr>
              <a:t>不要</a:t>
            </a:r>
            <a:r>
              <a:rPr lang="en-US" altLang="ja-JP" dirty="0"/>
              <a:t>		</a:t>
            </a:r>
            <a:r>
              <a:rPr lang="ja-JP" altLang="en-US" dirty="0"/>
              <a:t>⇒経済性で有利</a:t>
            </a:r>
            <a:endParaRPr lang="en-US" altLang="ja-JP" dirty="0"/>
          </a:p>
          <a:p>
            <a:pPr lvl="1"/>
            <a:r>
              <a:rPr lang="ja-JP" altLang="en-US" dirty="0"/>
              <a:t>地上や歩道部での作業</a:t>
            </a:r>
            <a:r>
              <a:rPr lang="en-US" altLang="ja-JP" dirty="0"/>
              <a:t>	</a:t>
            </a:r>
            <a:r>
              <a:rPr lang="ja-JP" altLang="en-US" dirty="0"/>
              <a:t>⇒</a:t>
            </a:r>
            <a:r>
              <a:rPr lang="ja-JP" altLang="en-US" dirty="0">
                <a:solidFill>
                  <a:srgbClr val="FF0000"/>
                </a:solidFill>
              </a:rPr>
              <a:t>危険性が低い</a:t>
            </a:r>
            <a:endParaRPr lang="en-US" altLang="ja-JP" dirty="0">
              <a:solidFill>
                <a:srgbClr val="FF0000"/>
              </a:solidFill>
            </a:endParaRPr>
          </a:p>
          <a:p>
            <a:pPr lvl="1"/>
            <a:r>
              <a:rPr lang="ja-JP" altLang="en-US" dirty="0"/>
              <a:t>現地での</a:t>
            </a:r>
            <a:r>
              <a:rPr lang="ja-JP" altLang="en-US" dirty="0">
                <a:solidFill>
                  <a:srgbClr val="FF0000"/>
                </a:solidFill>
              </a:rPr>
              <a:t>短い作業時間</a:t>
            </a:r>
            <a:r>
              <a:rPr lang="en-US" altLang="ja-JP" dirty="0"/>
              <a:t>	</a:t>
            </a:r>
            <a:r>
              <a:rPr lang="ja-JP" altLang="en-US" dirty="0"/>
              <a:t>⇒効率化が図れる</a:t>
            </a:r>
          </a:p>
          <a:p>
            <a:r>
              <a:rPr lang="ja-JP" altLang="en-US" dirty="0"/>
              <a:t>画像を</a:t>
            </a:r>
            <a:r>
              <a:rPr lang="ja-JP" altLang="en-US" dirty="0">
                <a:solidFill>
                  <a:srgbClr val="FF0000"/>
                </a:solidFill>
              </a:rPr>
              <a:t>記録保存</a:t>
            </a:r>
          </a:p>
          <a:p>
            <a:pPr lvl="1"/>
            <a:r>
              <a:rPr lang="ja-JP" altLang="en-US" dirty="0"/>
              <a:t>調査時点の</a:t>
            </a:r>
            <a:r>
              <a:rPr lang="ja-JP" altLang="en-US" dirty="0">
                <a:solidFill>
                  <a:srgbClr val="FF0000"/>
                </a:solidFill>
              </a:rPr>
              <a:t>全面の画像を残</a:t>
            </a:r>
            <a:r>
              <a:rPr lang="ja-JP" altLang="en-US" dirty="0"/>
              <a:t>すことが可能</a:t>
            </a:r>
            <a:endParaRPr lang="en-US" altLang="ja-JP" dirty="0"/>
          </a:p>
          <a:p>
            <a:pPr lvl="1"/>
            <a:r>
              <a:rPr lang="ja-JP" altLang="en-US" dirty="0"/>
              <a:t>記録された画像は、</a:t>
            </a:r>
            <a:r>
              <a:rPr lang="ja-JP" altLang="en-US" dirty="0">
                <a:solidFill>
                  <a:srgbClr val="FF0000"/>
                </a:solidFill>
              </a:rPr>
              <a:t>いつでも確認</a:t>
            </a:r>
            <a:r>
              <a:rPr lang="ja-JP" altLang="en-US" dirty="0"/>
              <a:t>が可能</a:t>
            </a:r>
          </a:p>
          <a:p>
            <a:pPr lvl="1"/>
            <a:r>
              <a:rPr lang="ja-JP" altLang="en-US" dirty="0"/>
              <a:t>ひび割れは画像解析による自動抽出が可能</a:t>
            </a:r>
            <a:endParaRPr lang="en-US" altLang="ja-JP" dirty="0"/>
          </a:p>
          <a:p>
            <a:pPr lvl="2"/>
            <a:r>
              <a:rPr lang="ja-JP" altLang="en-US" dirty="0">
                <a:solidFill>
                  <a:srgbClr val="FF0000"/>
                </a:solidFill>
              </a:rPr>
              <a:t>ﾋｭｰﾏﾝｴﾗｰの低減</a:t>
            </a:r>
            <a:endParaRPr lang="en-US" altLang="ja-JP" dirty="0">
              <a:solidFill>
                <a:srgbClr val="FF0000"/>
              </a:solidFill>
            </a:endParaRPr>
          </a:p>
          <a:p>
            <a:pPr lvl="2"/>
            <a:r>
              <a:rPr lang="ja-JP" altLang="en-US" dirty="0">
                <a:solidFill>
                  <a:srgbClr val="FF0000"/>
                </a:solidFill>
              </a:rPr>
              <a:t>個人差の低減</a:t>
            </a:r>
            <a:endParaRPr lang="en-US" altLang="ja-JP" dirty="0">
              <a:solidFill>
                <a:srgbClr val="FF0000"/>
              </a:solidFill>
            </a:endParaRPr>
          </a:p>
          <a:p>
            <a:pPr lvl="2"/>
            <a:r>
              <a:rPr lang="ja-JP" altLang="en-US" dirty="0">
                <a:solidFill>
                  <a:srgbClr val="FF0000"/>
                </a:solidFill>
              </a:rPr>
              <a:t>再現性の高い、客観的な結果</a:t>
            </a:r>
          </a:p>
        </p:txBody>
      </p:sp>
      <p:sp>
        <p:nvSpPr>
          <p:cNvPr id="6" name="スライド番号プレースホルダー 5"/>
          <p:cNvSpPr>
            <a:spLocks noGrp="1"/>
          </p:cNvSpPr>
          <p:nvPr>
            <p:ph type="sldNum" sz="quarter" idx="12"/>
          </p:nvPr>
        </p:nvSpPr>
        <p:spPr/>
        <p:txBody>
          <a:bodyPr/>
          <a:lstStyle/>
          <a:p>
            <a:fld id="{9700AB0B-6B87-488B-96E6-D721892DF61C}" type="slidenum">
              <a:rPr lang="en-US" altLang="ja-JP" smtClean="0"/>
              <a:pPr/>
              <a:t>5</a:t>
            </a:fld>
            <a:endParaRPr lang="en-US" altLang="en-US" dirty="0"/>
          </a:p>
        </p:txBody>
      </p:sp>
    </p:spTree>
    <p:extLst>
      <p:ext uri="{BB962C8B-B14F-4D97-AF65-F5344CB8AC3E}">
        <p14:creationId xmlns:p14="http://schemas.microsoft.com/office/powerpoint/2010/main" val="527737012"/>
      </p:ext>
    </p:extLst>
  </p:cSld>
  <p:clrMapOvr>
    <a:masterClrMapping/>
  </p:clrMapOvr>
  <p:transition spd="slow">
    <p:wipe dir="d"/>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t>2.</a:t>
            </a:r>
            <a:r>
              <a:rPr lang="ja-JP" altLang="en-US" dirty="0"/>
              <a:t>撮影の機材（カメラ）</a:t>
            </a:r>
          </a:p>
        </p:txBody>
      </p:sp>
      <p:sp>
        <p:nvSpPr>
          <p:cNvPr id="3" name="コンテンツ プレースホルダー 2"/>
          <p:cNvSpPr>
            <a:spLocks noGrp="1"/>
          </p:cNvSpPr>
          <p:nvPr>
            <p:ph idx="1"/>
          </p:nvPr>
        </p:nvSpPr>
        <p:spPr/>
        <p:txBody>
          <a:bodyPr/>
          <a:lstStyle/>
          <a:p>
            <a:r>
              <a:rPr lang="ja-JP" altLang="en-US" dirty="0"/>
              <a:t>デジタルカメラ</a:t>
            </a:r>
            <a:endParaRPr lang="en-US" altLang="ja-JP" dirty="0"/>
          </a:p>
          <a:p>
            <a:pPr lvl="1"/>
            <a:r>
              <a:rPr lang="ja-JP" altLang="en-US" dirty="0"/>
              <a:t>静止画を原則</a:t>
            </a:r>
            <a:endParaRPr lang="en-US" altLang="ja-JP" dirty="0"/>
          </a:p>
          <a:p>
            <a:pPr lvl="1"/>
            <a:r>
              <a:rPr lang="ja-JP" altLang="en-US" dirty="0"/>
              <a:t>メーカー、機種は不問</a:t>
            </a:r>
            <a:endParaRPr lang="en-US" altLang="ja-JP" dirty="0"/>
          </a:p>
          <a:p>
            <a:pPr lvl="1"/>
            <a:r>
              <a:rPr lang="ja-JP" altLang="en-US" dirty="0"/>
              <a:t>推奨：ﾌﾙｻｲｽﾞｾﾝｻｰ</a:t>
            </a:r>
            <a:br>
              <a:rPr lang="en-US" altLang="ja-JP" dirty="0"/>
            </a:br>
            <a:r>
              <a:rPr lang="ja-JP" altLang="en-US" dirty="0"/>
              <a:t>　　　　レンズ交換ﾀｲﾌﾟ</a:t>
            </a:r>
            <a:endParaRPr lang="en-US" altLang="ja-JP" dirty="0"/>
          </a:p>
          <a:p>
            <a:pPr lvl="1"/>
            <a:r>
              <a:rPr lang="ja-JP" altLang="en-US" dirty="0"/>
              <a:t>ビデオは画像形式が</a:t>
            </a:r>
            <a:br>
              <a:rPr lang="en-US" altLang="ja-JP" dirty="0"/>
            </a:br>
            <a:r>
              <a:rPr lang="ja-JP" altLang="en-US" dirty="0"/>
              <a:t>圧縮されており</a:t>
            </a:r>
            <a:r>
              <a:rPr lang="en-US" altLang="ja-JP" dirty="0"/>
              <a:t>NG</a:t>
            </a:r>
          </a:p>
          <a:p>
            <a:r>
              <a:rPr lang="ja-JP" altLang="en-US" dirty="0"/>
              <a:t>補助光</a:t>
            </a:r>
            <a:endParaRPr lang="en-US" altLang="ja-JP" dirty="0"/>
          </a:p>
          <a:p>
            <a:pPr lvl="1"/>
            <a:r>
              <a:rPr lang="ja-JP" altLang="en-US" dirty="0"/>
              <a:t>外付けフラッシュ　　　</a:t>
            </a:r>
            <a:endParaRPr lang="ja-JP" altLang="en-US" sz="1800" dirty="0"/>
          </a:p>
        </p:txBody>
      </p:sp>
      <p:pic>
        <p:nvPicPr>
          <p:cNvPr id="12" name="図 1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956851" y="1393554"/>
            <a:ext cx="1860052" cy="1395039"/>
          </a:xfrm>
          <a:prstGeom prst="rect">
            <a:avLst/>
          </a:prstGeom>
        </p:spPr>
      </p:pic>
      <p:pic>
        <p:nvPicPr>
          <p:cNvPr id="1026" name="Picture 2" descr="http://cweb.canon.jp/eos/lineup/5dmk3/img/index/5dmk3.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983301" y="3075756"/>
            <a:ext cx="1770519" cy="1327890"/>
          </a:xfrm>
          <a:prstGeom prst="rect">
            <a:avLst/>
          </a:prstGeom>
          <a:noFill/>
          <a:extLst>
            <a:ext uri="{909E8E84-426E-40DD-AFC4-6F175D3DCCD1}">
              <a14:hiddenFill xmlns:a14="http://schemas.microsoft.com/office/drawing/2010/main">
                <a:solidFill>
                  <a:srgbClr val="FFFFFF"/>
                </a:solidFill>
              </a14:hiddenFill>
            </a:ext>
          </a:extLst>
        </p:spPr>
      </p:pic>
      <p:sp>
        <p:nvSpPr>
          <p:cNvPr id="13" name="円/楕円 12"/>
          <p:cNvSpPr/>
          <p:nvPr/>
        </p:nvSpPr>
        <p:spPr>
          <a:xfrm>
            <a:off x="6158761" y="1543418"/>
            <a:ext cx="1339293" cy="1339293"/>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4" name="グループ化 13"/>
          <p:cNvGrpSpPr/>
          <p:nvPr/>
        </p:nvGrpSpPr>
        <p:grpSpPr>
          <a:xfrm>
            <a:off x="6132599" y="3156489"/>
            <a:ext cx="1339293" cy="1339293"/>
            <a:chOff x="4589116" y="4797152"/>
            <a:chExt cx="927379" cy="927379"/>
          </a:xfrm>
        </p:grpSpPr>
        <p:sp>
          <p:nvSpPr>
            <p:cNvPr id="15" name="円/楕円 14"/>
            <p:cNvSpPr/>
            <p:nvPr/>
          </p:nvSpPr>
          <p:spPr>
            <a:xfrm>
              <a:off x="4589116" y="4797152"/>
              <a:ext cx="927379" cy="927379"/>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円/楕円 15"/>
            <p:cNvSpPr/>
            <p:nvPr/>
          </p:nvSpPr>
          <p:spPr>
            <a:xfrm>
              <a:off x="4761466" y="4981367"/>
              <a:ext cx="558947" cy="558947"/>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1028" name="Picture 4" descr="SD対応 8GBメモリー内蔵フルハイビジョンビデオカメラ（ブラック）GZ-E150-B"/>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231794" y="4641618"/>
            <a:ext cx="1451678" cy="1451678"/>
          </a:xfrm>
          <a:prstGeom prst="rect">
            <a:avLst/>
          </a:prstGeom>
          <a:noFill/>
          <a:extLst>
            <a:ext uri="{909E8E84-426E-40DD-AFC4-6F175D3DCCD1}">
              <a14:hiddenFill xmlns:a14="http://schemas.microsoft.com/office/drawing/2010/main">
                <a:solidFill>
                  <a:srgbClr val="FFFFFF"/>
                </a:solidFill>
              </a14:hiddenFill>
            </a:ext>
          </a:extLst>
        </p:spPr>
      </p:pic>
      <p:grpSp>
        <p:nvGrpSpPr>
          <p:cNvPr id="19" name="グループ化 18"/>
          <p:cNvGrpSpPr/>
          <p:nvPr/>
        </p:nvGrpSpPr>
        <p:grpSpPr>
          <a:xfrm>
            <a:off x="6228184" y="4680529"/>
            <a:ext cx="1299753" cy="1299753"/>
            <a:chOff x="5148064" y="4941168"/>
            <a:chExt cx="900000" cy="900000"/>
          </a:xfrm>
        </p:grpSpPr>
        <p:cxnSp>
          <p:nvCxnSpPr>
            <p:cNvPr id="18" name="直線コネクタ 17"/>
            <p:cNvCxnSpPr/>
            <p:nvPr/>
          </p:nvCxnSpPr>
          <p:spPr>
            <a:xfrm>
              <a:off x="5148064" y="4941168"/>
              <a:ext cx="900000" cy="90000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直線コネクタ 20"/>
            <p:cNvCxnSpPr/>
            <p:nvPr/>
          </p:nvCxnSpPr>
          <p:spPr>
            <a:xfrm rot="16200000">
              <a:off x="5148064" y="4941168"/>
              <a:ext cx="900000" cy="90000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20" name="スライド番号プレースホルダー 19"/>
          <p:cNvSpPr>
            <a:spLocks noGrp="1"/>
          </p:cNvSpPr>
          <p:nvPr>
            <p:ph type="sldNum" sz="quarter" idx="12"/>
          </p:nvPr>
        </p:nvSpPr>
        <p:spPr/>
        <p:txBody>
          <a:bodyPr/>
          <a:lstStyle/>
          <a:p>
            <a:pPr>
              <a:defRPr/>
            </a:pPr>
            <a:fld id="{9700AB0B-6B87-488B-96E6-D721892DF61C}" type="slidenum">
              <a:rPr lang="en-US" altLang="ja-JP" smtClean="0"/>
              <a:pPr>
                <a:defRPr/>
              </a:pPr>
              <a:t>6</a:t>
            </a:fld>
            <a:endParaRPr lang="en-US" altLang="en-US" dirty="0"/>
          </a:p>
        </p:txBody>
      </p:sp>
    </p:spTree>
    <p:extLst>
      <p:ext uri="{BB962C8B-B14F-4D97-AF65-F5344CB8AC3E}">
        <p14:creationId xmlns:p14="http://schemas.microsoft.com/office/powerpoint/2010/main" val="482565493"/>
      </p:ext>
    </p:extLst>
  </p:cSld>
  <p:clrMapOvr>
    <a:masterClrMapping/>
  </p:clrMapOvr>
  <p:transition spd="slow">
    <p:wipe dir="d"/>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撮影の機材</a:t>
            </a:r>
          </a:p>
        </p:txBody>
      </p:sp>
      <p:sp>
        <p:nvSpPr>
          <p:cNvPr id="6" name="コンテンツ プレースホルダー 5"/>
          <p:cNvSpPr>
            <a:spLocks noGrp="1"/>
          </p:cNvSpPr>
          <p:nvPr>
            <p:ph idx="1"/>
          </p:nvPr>
        </p:nvSpPr>
        <p:spPr/>
        <p:txBody>
          <a:bodyPr/>
          <a:lstStyle/>
          <a:p>
            <a:r>
              <a:rPr lang="ja-JP" altLang="en-US" dirty="0"/>
              <a:t>三脚</a:t>
            </a:r>
            <a:endParaRPr lang="en-US" altLang="ja-JP" dirty="0"/>
          </a:p>
          <a:p>
            <a:r>
              <a:rPr lang="ja-JP" altLang="en-US" dirty="0"/>
              <a:t>高所作業車など移動足場</a:t>
            </a:r>
            <a:endParaRPr lang="en-US" altLang="ja-JP" dirty="0"/>
          </a:p>
          <a:p>
            <a:r>
              <a:rPr lang="ja-JP" altLang="en-US" dirty="0"/>
              <a:t>ポールカメラ</a:t>
            </a:r>
            <a:endParaRPr lang="en-US" altLang="ja-JP" dirty="0"/>
          </a:p>
          <a:p>
            <a:r>
              <a:rPr lang="ja-JP" altLang="en-US" dirty="0"/>
              <a:t>マルチコプター等の無人飛行機</a:t>
            </a:r>
            <a:endParaRPr lang="en-US" altLang="ja-JP" dirty="0"/>
          </a:p>
          <a:p>
            <a:pPr lvl="1"/>
            <a:r>
              <a:rPr lang="ja-JP" altLang="en-US" dirty="0"/>
              <a:t>“ドローン”や“</a:t>
            </a:r>
            <a:r>
              <a:rPr lang="en-US" altLang="ja-JP" dirty="0"/>
              <a:t>UAV</a:t>
            </a:r>
            <a:r>
              <a:rPr lang="ja-JP" altLang="en-US" dirty="0"/>
              <a:t>”</a:t>
            </a:r>
            <a:endParaRPr lang="en-US" altLang="ja-JP" dirty="0"/>
          </a:p>
          <a:p>
            <a:r>
              <a:rPr lang="ja-JP" altLang="en-US" dirty="0"/>
              <a:t>撮影台車</a:t>
            </a:r>
            <a:endParaRPr lang="en-US" altLang="ja-JP" dirty="0"/>
          </a:p>
          <a:p>
            <a:endParaRPr lang="ja-JP" altLang="en-US" dirty="0"/>
          </a:p>
        </p:txBody>
      </p:sp>
      <p:pic>
        <p:nvPicPr>
          <p:cNvPr id="20" name="図 19"/>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300192" y="836713"/>
            <a:ext cx="2733564" cy="1872208"/>
          </a:xfrm>
          <a:prstGeom prst="rect">
            <a:avLst/>
          </a:prstGeom>
        </p:spPr>
      </p:pic>
      <p:pic>
        <p:nvPicPr>
          <p:cNvPr id="9" name="図 8"/>
          <p:cNvPicPr>
            <a:picLocks noChangeAspect="1"/>
          </p:cNvPicPr>
          <p:nvPr/>
        </p:nvPicPr>
        <p:blipFill rotWithShape="1">
          <a:blip r:embed="rId4" cstate="screen">
            <a:extLst>
              <a:ext uri="{BEBA8EAE-BF5A-486C-A8C5-ECC9F3942E4B}">
                <a14:imgProps xmlns:a14="http://schemas.microsoft.com/office/drawing/2010/main">
                  <a14:imgLayer r:embed="rId5">
                    <a14:imgEffect>
                      <a14:brightnessContrast bright="40000"/>
                    </a14:imgEffect>
                  </a14:imgLayer>
                </a14:imgProps>
              </a:ext>
              <a:ext uri="{28A0092B-C50C-407E-A947-70E740481C1C}">
                <a14:useLocalDpi xmlns:a14="http://schemas.microsoft.com/office/drawing/2010/main"/>
              </a:ext>
            </a:extLst>
          </a:blip>
          <a:srcRect/>
          <a:stretch/>
        </p:blipFill>
        <p:spPr>
          <a:xfrm>
            <a:off x="6300192" y="3487696"/>
            <a:ext cx="2723795" cy="2042847"/>
          </a:xfrm>
          <a:prstGeom prst="rect">
            <a:avLst/>
          </a:prstGeom>
        </p:spPr>
      </p:pic>
      <p:pic>
        <p:nvPicPr>
          <p:cNvPr id="22" name="図 2"/>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a:stretch/>
        </p:blipFill>
        <p:spPr bwMode="auto">
          <a:xfrm>
            <a:off x="1187624" y="4562881"/>
            <a:ext cx="2520280" cy="18904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スライド番号プレースホルダー 9"/>
          <p:cNvSpPr>
            <a:spLocks noGrp="1"/>
          </p:cNvSpPr>
          <p:nvPr>
            <p:ph type="sldNum" sz="quarter" idx="12"/>
          </p:nvPr>
        </p:nvSpPr>
        <p:spPr/>
        <p:txBody>
          <a:bodyPr/>
          <a:lstStyle/>
          <a:p>
            <a:pPr>
              <a:defRPr/>
            </a:pPr>
            <a:fld id="{9700AB0B-6B87-488B-96E6-D721892DF61C}" type="slidenum">
              <a:rPr lang="en-US" altLang="ja-JP" smtClean="0"/>
              <a:pPr>
                <a:defRPr/>
              </a:pPr>
              <a:t>7</a:t>
            </a:fld>
            <a:endParaRPr lang="en-US" altLang="en-US" dirty="0"/>
          </a:p>
        </p:txBody>
      </p:sp>
    </p:spTree>
    <p:extLst>
      <p:ext uri="{BB962C8B-B14F-4D97-AF65-F5344CB8AC3E}">
        <p14:creationId xmlns:p14="http://schemas.microsoft.com/office/powerpoint/2010/main" val="1618322446"/>
      </p:ext>
    </p:extLst>
  </p:cSld>
  <p:clrMapOvr>
    <a:masterClrMapping/>
  </p:clrMapOvr>
  <p:transition spd="slow">
    <p:wipe dir="d"/>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タイトル 1"/>
          <p:cNvSpPr>
            <a:spLocks noGrp="1"/>
          </p:cNvSpPr>
          <p:nvPr>
            <p:ph type="title"/>
          </p:nvPr>
        </p:nvSpPr>
        <p:spPr/>
        <p:txBody>
          <a:bodyPr/>
          <a:lstStyle/>
          <a:p>
            <a:r>
              <a:rPr lang="ja-JP" altLang="en-US" dirty="0"/>
              <a:t>ひび割れの抽出原理</a:t>
            </a:r>
          </a:p>
        </p:txBody>
      </p:sp>
      <p:sp>
        <p:nvSpPr>
          <p:cNvPr id="11267" name="コンテンツ プレースホルダー 2"/>
          <p:cNvSpPr>
            <a:spLocks noGrp="1"/>
          </p:cNvSpPr>
          <p:nvPr>
            <p:ph idx="1"/>
          </p:nvPr>
        </p:nvSpPr>
        <p:spPr/>
        <p:txBody>
          <a:bodyPr>
            <a:normAutofit/>
          </a:bodyPr>
          <a:lstStyle/>
          <a:p>
            <a:r>
              <a:rPr lang="ja-JP" altLang="en-US" sz="2800" dirty="0"/>
              <a:t>ひび割れ部の色調の違いにより画素毎に検出</a:t>
            </a:r>
            <a:endParaRPr lang="en-US" altLang="ja-JP" sz="2800" dirty="0"/>
          </a:p>
          <a:p>
            <a:pPr lvl="1"/>
            <a:r>
              <a:rPr lang="ja-JP" altLang="en-US" sz="2400" dirty="0"/>
              <a:t>背景白色に、ひび割れ部の黒の検出</a:t>
            </a:r>
            <a:endParaRPr lang="en-US" altLang="ja-JP" sz="2400" dirty="0"/>
          </a:p>
          <a:p>
            <a:r>
              <a:rPr lang="ja-JP" altLang="en-US" sz="2800" dirty="0"/>
              <a:t>ひび割れ幅は、</a:t>
            </a:r>
            <a:r>
              <a:rPr lang="en-US" altLang="ja-JP" sz="2800" dirty="0"/>
              <a:t>1</a:t>
            </a:r>
            <a:r>
              <a:rPr lang="ja-JP" altLang="en-US" sz="2800" dirty="0"/>
              <a:t>画素の濃度（白黒</a:t>
            </a:r>
            <a:r>
              <a:rPr lang="en-US" altLang="ja-JP" sz="2800" dirty="0"/>
              <a:t>256</a:t>
            </a:r>
            <a:r>
              <a:rPr lang="ja-JP" altLang="en-US" sz="2800" dirty="0"/>
              <a:t>階調）により決定</a:t>
            </a:r>
          </a:p>
          <a:p>
            <a:r>
              <a:rPr lang="ja-JP" altLang="en-US" sz="2800" dirty="0"/>
              <a:t>ひび割れ長さ・幅は、設定した縮尺（画像解像度）により決定</a:t>
            </a:r>
          </a:p>
        </p:txBody>
      </p:sp>
      <p:sp>
        <p:nvSpPr>
          <p:cNvPr id="5" name="スライド番号プレースホルダー 4"/>
          <p:cNvSpPr>
            <a:spLocks noGrp="1"/>
          </p:cNvSpPr>
          <p:nvPr>
            <p:ph type="sldNum" sz="quarter" idx="12"/>
          </p:nvPr>
        </p:nvSpPr>
        <p:spPr/>
        <p:txBody>
          <a:bodyPr/>
          <a:lstStyle/>
          <a:p>
            <a:fld id="{9700AB0B-6B87-488B-96E6-D721892DF61C}" type="slidenum">
              <a:rPr lang="en-US" altLang="ja-JP" smtClean="0"/>
              <a:pPr/>
              <a:t>8</a:t>
            </a:fld>
            <a:endParaRPr lang="en-US" altLang="en-US" dirty="0"/>
          </a:p>
        </p:txBody>
      </p:sp>
      <p:pic>
        <p:nvPicPr>
          <p:cNvPr id="9"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l="-1"/>
          <a:stretch/>
        </p:blipFill>
        <p:spPr bwMode="auto">
          <a:xfrm>
            <a:off x="1907704" y="4005064"/>
            <a:ext cx="6051602" cy="2203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76392266"/>
      </p:ext>
    </p:extLst>
  </p:cSld>
  <p:clrMapOvr>
    <a:masterClrMapping/>
  </p:clrMapOvr>
  <p:transition spd="slow">
    <p:wipe dir="d"/>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タイトル 1"/>
          <p:cNvSpPr>
            <a:spLocks noGrp="1"/>
          </p:cNvSpPr>
          <p:nvPr>
            <p:ph type="title"/>
          </p:nvPr>
        </p:nvSpPr>
        <p:spPr/>
        <p:txBody>
          <a:bodyPr/>
          <a:lstStyle/>
          <a:p>
            <a:r>
              <a:rPr lang="ja-JP" altLang="en-US" dirty="0"/>
              <a:t>ひび割れの抽出性能</a:t>
            </a:r>
            <a:r>
              <a:rPr lang="ja-JP" altLang="en-US" sz="2400" dirty="0"/>
              <a:t>（最小ひび割れ幅）</a:t>
            </a:r>
          </a:p>
        </p:txBody>
      </p:sp>
      <p:sp>
        <p:nvSpPr>
          <p:cNvPr id="12291" name="コンテンツ プレースホルダ 2"/>
          <p:cNvSpPr>
            <a:spLocks noGrp="1"/>
          </p:cNvSpPr>
          <p:nvPr>
            <p:ph idx="1"/>
          </p:nvPr>
        </p:nvSpPr>
        <p:spPr/>
        <p:txBody>
          <a:bodyPr>
            <a:normAutofit/>
          </a:bodyPr>
          <a:lstStyle/>
          <a:p>
            <a:r>
              <a:rPr lang="ja-JP" altLang="en-US" dirty="0"/>
              <a:t>抽出可能な最小ひび割れ幅は、</a:t>
            </a:r>
            <a:br>
              <a:rPr lang="en-US" altLang="ja-JP" dirty="0"/>
            </a:br>
            <a:r>
              <a:rPr lang="ja-JP" altLang="en-US" dirty="0"/>
              <a:t>☞１画素の大きさによって決まる</a:t>
            </a:r>
          </a:p>
          <a:p>
            <a:endParaRPr lang="en-US" altLang="ja-JP" dirty="0"/>
          </a:p>
          <a:p>
            <a:r>
              <a:rPr lang="ja-JP" altLang="en-US" dirty="0"/>
              <a:t>最小検出可能なひび割れ幅は、</a:t>
            </a:r>
            <a:br>
              <a:rPr lang="en-US" altLang="ja-JP" dirty="0"/>
            </a:br>
            <a:r>
              <a:rPr lang="ja-JP" altLang="en-US" dirty="0"/>
              <a:t>☞１画素の</a:t>
            </a:r>
            <a:r>
              <a:rPr lang="en-US" altLang="ja-JP" dirty="0"/>
              <a:t>20</a:t>
            </a:r>
            <a:r>
              <a:rPr lang="ja-JP" altLang="en-US" dirty="0"/>
              <a:t>％（理想値）</a:t>
            </a:r>
          </a:p>
          <a:p>
            <a:endParaRPr lang="en-US" altLang="ja-JP" dirty="0"/>
          </a:p>
          <a:p>
            <a:r>
              <a:rPr lang="en-US" altLang="ja-JP" dirty="0"/>
              <a:t>0.05mm</a:t>
            </a:r>
            <a:r>
              <a:rPr lang="ja-JP" altLang="en-US" dirty="0"/>
              <a:t>幅のひび割れの抽出実績</a:t>
            </a:r>
            <a:br>
              <a:rPr lang="en-US" altLang="ja-JP" dirty="0"/>
            </a:br>
            <a:r>
              <a:rPr lang="ja-JP" altLang="en-US" dirty="0"/>
              <a:t>（１画素解像度</a:t>
            </a:r>
            <a:r>
              <a:rPr lang="en-US" altLang="ja-JP" dirty="0"/>
              <a:t>0.25mm/</a:t>
            </a:r>
            <a:r>
              <a:rPr lang="ja-JP" altLang="en-US" dirty="0"/>
              <a:t>画素の場合）</a:t>
            </a:r>
          </a:p>
          <a:p>
            <a:endParaRPr lang="ja-JP" altLang="en-US" dirty="0"/>
          </a:p>
        </p:txBody>
      </p:sp>
      <p:sp>
        <p:nvSpPr>
          <p:cNvPr id="6" name="スライド番号プレースホルダー 5"/>
          <p:cNvSpPr>
            <a:spLocks noGrp="1"/>
          </p:cNvSpPr>
          <p:nvPr>
            <p:ph type="sldNum" sz="quarter" idx="12"/>
          </p:nvPr>
        </p:nvSpPr>
        <p:spPr/>
        <p:txBody>
          <a:bodyPr/>
          <a:lstStyle/>
          <a:p>
            <a:pPr>
              <a:defRPr/>
            </a:pPr>
            <a:fld id="{9700AB0B-6B87-488B-96E6-D721892DF61C}" type="slidenum">
              <a:rPr lang="en-US" altLang="ja-JP" smtClean="0"/>
              <a:pPr>
                <a:defRPr/>
              </a:pPr>
              <a:t>9</a:t>
            </a:fld>
            <a:endParaRPr lang="en-US" altLang="en-US" dirty="0"/>
          </a:p>
        </p:txBody>
      </p:sp>
    </p:spTree>
    <p:extLst>
      <p:ext uri="{BB962C8B-B14F-4D97-AF65-F5344CB8AC3E}">
        <p14:creationId xmlns:p14="http://schemas.microsoft.com/office/powerpoint/2010/main" val="2839407175"/>
      </p:ext>
    </p:extLst>
  </p:cSld>
  <p:clrMapOvr>
    <a:masterClrMapping/>
  </p:clrMapOvr>
  <p:transition spd="slow">
    <p:wipe dir="d"/>
  </p:transition>
</p:sld>
</file>

<file path=ppt/theme/theme1.xml><?xml version="1.0" encoding="utf-8"?>
<a:theme xmlns:a="http://schemas.openxmlformats.org/drawingml/2006/main" name="テーマ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テーマ1</Template>
  <TotalTime>6398</TotalTime>
  <Words>1052</Words>
  <Application>Microsoft Office PowerPoint</Application>
  <PresentationFormat>画面に合わせる (4:3)</PresentationFormat>
  <Paragraphs>235</Paragraphs>
  <Slides>34</Slides>
  <Notes>1</Notes>
  <HiddenSlides>0</HiddenSlides>
  <MMClips>0</MMClips>
  <ScaleCrop>false</ScaleCrop>
  <HeadingPairs>
    <vt:vector size="6" baseType="variant">
      <vt:variant>
        <vt:lpstr>使用されているフォント</vt:lpstr>
      </vt:variant>
      <vt:variant>
        <vt:i4>11</vt:i4>
      </vt:variant>
      <vt:variant>
        <vt:lpstr>テーマ</vt:lpstr>
      </vt:variant>
      <vt:variant>
        <vt:i4>1</vt:i4>
      </vt:variant>
      <vt:variant>
        <vt:lpstr>スライド タイトル</vt:lpstr>
      </vt:variant>
      <vt:variant>
        <vt:i4>34</vt:i4>
      </vt:variant>
    </vt:vector>
  </HeadingPairs>
  <TitlesOfParts>
    <vt:vector size="46" baseType="lpstr">
      <vt:lpstr>Aharoni</vt:lpstr>
      <vt:lpstr>AR PＰＯＰ４B</vt:lpstr>
      <vt:lpstr>HGPｺﾞｼｯｸM</vt:lpstr>
      <vt:lpstr>ＭＳ Ｐゴシック</vt:lpstr>
      <vt:lpstr>ＭＳ Ｐ明朝</vt:lpstr>
      <vt:lpstr>新細明體</vt:lpstr>
      <vt:lpstr>Arial</vt:lpstr>
      <vt:lpstr>Calibri</vt:lpstr>
      <vt:lpstr>Georgia</vt:lpstr>
      <vt:lpstr>Times New Roman</vt:lpstr>
      <vt:lpstr>Wingdings</vt:lpstr>
      <vt:lpstr>テーマ1</vt:lpstr>
      <vt:lpstr>クラック抽出ソフト(Kuraves-Actis )による コンクリート部材のひび割れ計測技術の紹介</vt:lpstr>
      <vt:lpstr>可視画像によるひび割れ検査法</vt:lpstr>
      <vt:lpstr>Actisとは？</vt:lpstr>
      <vt:lpstr>可視画像を用いた外観調査法</vt:lpstr>
      <vt:lpstr>可視画像調査法のメリット</vt:lpstr>
      <vt:lpstr>2.撮影の機材（カメラ）</vt:lpstr>
      <vt:lpstr>撮影の機材</vt:lpstr>
      <vt:lpstr>ひび割れの抽出原理</vt:lpstr>
      <vt:lpstr>ひび割れの抽出性能（最小ひび割れ幅）</vt:lpstr>
      <vt:lpstr>可視画像の撮影条件の設定</vt:lpstr>
      <vt:lpstr>可視画像撮影条件の確認試験</vt:lpstr>
      <vt:lpstr>撮影時のカメラ設定（１）</vt:lpstr>
      <vt:lpstr>撮影時のカメラ設定（２）</vt:lpstr>
      <vt:lpstr>撮影時のカメラ設定（３）</vt:lpstr>
      <vt:lpstr>ひび割れ抽出精度</vt:lpstr>
      <vt:lpstr>検証結果</vt:lpstr>
      <vt:lpstr>ひび割れ抽出精度（遠距離）</vt:lpstr>
      <vt:lpstr>検証結果（遠距離）</vt:lpstr>
      <vt:lpstr>検出ひび割れ幅比較</vt:lpstr>
      <vt:lpstr>ひび割れ抽出機能（Actis)</vt:lpstr>
      <vt:lpstr>ひび割れ幅の確認</vt:lpstr>
      <vt:lpstr>ひび割れ幅の情報の出力</vt:lpstr>
      <vt:lpstr>ひび割れ長さ・密度の計測</vt:lpstr>
      <vt:lpstr>画像のレンズ歪を補正する機能</vt:lpstr>
      <vt:lpstr>画像の正対補正（あおり補正）</vt:lpstr>
      <vt:lpstr>画像の接合（４点接合）</vt:lpstr>
      <vt:lpstr>たる型補正</vt:lpstr>
      <vt:lpstr>Dxf形式への出力</vt:lpstr>
      <vt:lpstr>事例</vt:lpstr>
      <vt:lpstr>調査結果</vt:lpstr>
      <vt:lpstr>10m区間のひび割れの経年変化</vt:lpstr>
      <vt:lpstr>撮影例３</vt:lpstr>
      <vt:lpstr>PowerPoint プレゼンテーション</vt:lpstr>
      <vt:lpstr>適用事例</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ひび割れ自動抽出ソフトウェアKuraves-Actis　のご紹介</dc:title>
  <dc:creator>nakayamas</dc:creator>
  <cp:lastModifiedBy>isao amano</cp:lastModifiedBy>
  <cp:revision>201</cp:revision>
  <cp:lastPrinted>2013-08-29T01:20:01Z</cp:lastPrinted>
  <dcterms:modified xsi:type="dcterms:W3CDTF">2016-09-27T19:57:55Z</dcterms:modified>
</cp:coreProperties>
</file>