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805" r:id="rId1"/>
  </p:sldMasterIdLst>
  <p:notesMasterIdLst>
    <p:notesMasterId r:id="rId21"/>
  </p:notesMasterIdLst>
  <p:handoutMasterIdLst>
    <p:handoutMasterId r:id="rId22"/>
  </p:handoutMasterIdLst>
  <p:sldIdLst>
    <p:sldId id="416" r:id="rId2"/>
    <p:sldId id="420" r:id="rId3"/>
    <p:sldId id="461" r:id="rId4"/>
    <p:sldId id="513" r:id="rId5"/>
    <p:sldId id="528" r:id="rId6"/>
    <p:sldId id="529" r:id="rId7"/>
    <p:sldId id="485" r:id="rId8"/>
    <p:sldId id="526" r:id="rId9"/>
    <p:sldId id="518" r:id="rId10"/>
    <p:sldId id="508" r:id="rId11"/>
    <p:sldId id="522" r:id="rId12"/>
    <p:sldId id="536" r:id="rId13"/>
    <p:sldId id="523" r:id="rId14"/>
    <p:sldId id="524" r:id="rId15"/>
    <p:sldId id="530" r:id="rId16"/>
    <p:sldId id="514" r:id="rId17"/>
    <p:sldId id="532" r:id="rId18"/>
    <p:sldId id="534" r:id="rId19"/>
    <p:sldId id="535" r:id="rId20"/>
  </p:sldIdLst>
  <p:sldSz cx="9144000" cy="6858000" type="screen4x3"/>
  <p:notesSz cx="6807200" cy="9939338"/>
  <p:defaultTextStyle>
    <a:defPPr>
      <a:defRPr lang="ja-JP"/>
    </a:defPPr>
    <a:lvl1pPr algn="l" rtl="0" eaLnBrk="0" fontAlgn="base" hangingPunct="0">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eaLnBrk="0" fontAlgn="base" hangingPunct="0">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eaLnBrk="0" fontAlgn="base" hangingPunct="0">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eaLnBrk="0" fontAlgn="base" hangingPunct="0">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eaLnBrk="0" fontAlgn="base" hangingPunct="0">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guide id="3" orient="horz" pos="3131" userDrawn="1">
          <p15:clr>
            <a:srgbClr val="A4A3A4"/>
          </p15:clr>
        </p15:guide>
        <p15:guide id="4"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湯村 弘志" initials="湯村" lastIdx="0" clrIdx="0">
    <p:extLst>
      <p:ext uri="{19B8F6BF-5375-455C-9EA6-DF929625EA0E}">
        <p15:presenceInfo xmlns:p15="http://schemas.microsoft.com/office/powerpoint/2012/main" userId="S-1-5-21-1763398327-3424422259-2483397677-11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FF"/>
    <a:srgbClr val="003399"/>
    <a:srgbClr val="FF5050"/>
    <a:srgbClr val="FF6600"/>
    <a:srgbClr val="FFFF66"/>
    <a:srgbClr val="FFFF00"/>
    <a:srgbClr val="008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85512" autoAdjust="0"/>
  </p:normalViewPr>
  <p:slideViewPr>
    <p:cSldViewPr>
      <p:cViewPr varScale="1">
        <p:scale>
          <a:sx n="65" d="100"/>
          <a:sy n="65" d="100"/>
        </p:scale>
        <p:origin x="161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4014" y="-84"/>
      </p:cViewPr>
      <p:guideLst>
        <p:guide orient="horz" pos="3108"/>
        <p:guide pos="2122"/>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5"/>
            <a:ext cx="2950375" cy="497367"/>
          </a:xfrm>
          <a:prstGeom prst="rect">
            <a:avLst/>
          </a:prstGeom>
        </p:spPr>
        <p:txBody>
          <a:bodyPr vert="horz" lIns="91486" tIns="45746" rIns="91486" bIns="45746" rtlCol="0"/>
          <a:lstStyle>
            <a:lvl1pPr algn="l" eaLnBrk="1" hangingPunct="1">
              <a:spcBef>
                <a:spcPct val="50000"/>
              </a:spcBef>
              <a:buClr>
                <a:srgbClr val="006600"/>
              </a:buClr>
              <a:buFont typeface="Wingdings" panose="05000000000000000000" pitchFamily="2" charset="2"/>
              <a:buChar char="n"/>
              <a:defRPr sz="1300">
                <a:latin typeface="Arial" charset="0"/>
                <a:ea typeface="ＭＳ Ｐゴシック" pitchFamily="50" charset="-128"/>
              </a:defRPr>
            </a:lvl1pPr>
          </a:lstStyle>
          <a:p>
            <a:pPr>
              <a:defRPr/>
            </a:pPr>
            <a:endParaRPr lang="ja-JP" altLang="en-US"/>
          </a:p>
        </p:txBody>
      </p:sp>
      <p:sp>
        <p:nvSpPr>
          <p:cNvPr id="3" name="日付プレースホルダー 2"/>
          <p:cNvSpPr>
            <a:spLocks noGrp="1"/>
          </p:cNvSpPr>
          <p:nvPr>
            <p:ph type="dt" sz="quarter" idx="1"/>
          </p:nvPr>
        </p:nvSpPr>
        <p:spPr>
          <a:xfrm>
            <a:off x="3855221" y="5"/>
            <a:ext cx="2950374" cy="497367"/>
          </a:xfrm>
          <a:prstGeom prst="rect">
            <a:avLst/>
          </a:prstGeom>
        </p:spPr>
        <p:txBody>
          <a:bodyPr vert="horz" lIns="91486" tIns="45746" rIns="91486" bIns="45746" rtlCol="0"/>
          <a:lstStyle>
            <a:lvl1pPr algn="r" eaLnBrk="1" hangingPunct="1">
              <a:spcBef>
                <a:spcPct val="50000"/>
              </a:spcBef>
              <a:buClr>
                <a:srgbClr val="006600"/>
              </a:buClr>
              <a:buFont typeface="Wingdings" panose="05000000000000000000" pitchFamily="2" charset="2"/>
              <a:buChar char="n"/>
              <a:defRPr sz="1300">
                <a:latin typeface="Arial" charset="0"/>
                <a:ea typeface="ＭＳ Ｐゴシック" pitchFamily="50" charset="-128"/>
              </a:defRPr>
            </a:lvl1pPr>
          </a:lstStyle>
          <a:p>
            <a:pPr>
              <a:defRPr/>
            </a:pPr>
            <a:fld id="{49FF1291-71C9-4CCB-8914-B011290CF354}" type="datetimeFigureOut">
              <a:rPr lang="ja-JP" altLang="en-US"/>
              <a:pPr>
                <a:defRPr/>
              </a:pPr>
              <a:t>2020/10/1</a:t>
            </a:fld>
            <a:endParaRPr lang="ja-JP" altLang="en-US"/>
          </a:p>
        </p:txBody>
      </p:sp>
      <p:sp>
        <p:nvSpPr>
          <p:cNvPr id="4" name="フッター プレースホルダー 3"/>
          <p:cNvSpPr>
            <a:spLocks noGrp="1"/>
          </p:cNvSpPr>
          <p:nvPr>
            <p:ph type="ftr" sz="quarter" idx="2"/>
          </p:nvPr>
        </p:nvSpPr>
        <p:spPr>
          <a:xfrm>
            <a:off x="5" y="9440372"/>
            <a:ext cx="2950375" cy="497366"/>
          </a:xfrm>
          <a:prstGeom prst="rect">
            <a:avLst/>
          </a:prstGeom>
        </p:spPr>
        <p:txBody>
          <a:bodyPr vert="horz" lIns="91486" tIns="45746" rIns="91486" bIns="45746" rtlCol="0" anchor="b"/>
          <a:lstStyle>
            <a:lvl1pPr algn="l" eaLnBrk="1" hangingPunct="1">
              <a:spcBef>
                <a:spcPct val="50000"/>
              </a:spcBef>
              <a:buClr>
                <a:srgbClr val="006600"/>
              </a:buClr>
              <a:buFont typeface="Wingdings" panose="05000000000000000000" pitchFamily="2" charset="2"/>
              <a:buChar char="n"/>
              <a:defRPr sz="1300">
                <a:latin typeface="Arial"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3"/>
          </p:nvPr>
        </p:nvSpPr>
        <p:spPr>
          <a:xfrm>
            <a:off x="3855221" y="9440372"/>
            <a:ext cx="2950374" cy="497366"/>
          </a:xfrm>
          <a:prstGeom prst="rect">
            <a:avLst/>
          </a:prstGeom>
        </p:spPr>
        <p:txBody>
          <a:bodyPr vert="horz" wrap="square" lIns="91486" tIns="45746" rIns="91486" bIns="45746" numCol="1" anchor="b" anchorCtr="0" compatLnSpc="1">
            <a:prstTxWarp prst="textNoShape">
              <a:avLst/>
            </a:prstTxWarp>
          </a:bodyPr>
          <a:lstStyle>
            <a:lvl1pPr algn="r" eaLnBrk="1" hangingPunct="1">
              <a:spcBef>
                <a:spcPct val="50000"/>
              </a:spcBef>
              <a:buClr>
                <a:srgbClr val="006600"/>
              </a:buClr>
              <a:buFont typeface="Wingdings" pitchFamily="2" charset="2"/>
              <a:buChar char="n"/>
              <a:defRPr sz="1300">
                <a:latin typeface="Arial" pitchFamily="34" charset="0"/>
                <a:ea typeface="ＭＳ Ｐゴシック" pitchFamily="50" charset="-128"/>
              </a:defRPr>
            </a:lvl1pPr>
          </a:lstStyle>
          <a:p>
            <a:pPr>
              <a:defRPr/>
            </a:pPr>
            <a:fld id="{59AA511B-C836-4BF0-8015-1611614CB805}" type="slidenum">
              <a:rPr lang="ja-JP" altLang="en-US"/>
              <a:pPr>
                <a:defRPr/>
              </a:pPr>
              <a:t>‹#›</a:t>
            </a:fld>
            <a:endParaRPr lang="ja-JP" altLang="en-US"/>
          </a:p>
        </p:txBody>
      </p:sp>
    </p:spTree>
    <p:extLst>
      <p:ext uri="{BB962C8B-B14F-4D97-AF65-F5344CB8AC3E}">
        <p14:creationId xmlns:p14="http://schemas.microsoft.com/office/powerpoint/2010/main" val="3229768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5"/>
            <a:ext cx="2948770" cy="497367"/>
          </a:xfrm>
          <a:prstGeom prst="rect">
            <a:avLst/>
          </a:prstGeom>
        </p:spPr>
        <p:txBody>
          <a:bodyPr vert="horz" lIns="91760" tIns="45882" rIns="91760" bIns="45882" rtlCol="0"/>
          <a:lstStyle>
            <a:lvl1pPr algn="l" eaLnBrk="1" hangingPunct="1">
              <a:spcBef>
                <a:spcPct val="50000"/>
              </a:spcBef>
              <a:buClr>
                <a:srgbClr val="006600"/>
              </a:buClr>
              <a:buFont typeface="Wingdings" panose="05000000000000000000" pitchFamily="2" charset="2"/>
              <a:buChar char="n"/>
              <a:defRPr sz="1300">
                <a:latin typeface="Arial" charset="0"/>
                <a:ea typeface="ＭＳ Ｐゴシック" pitchFamily="50" charset="-128"/>
              </a:defRPr>
            </a:lvl1pPr>
          </a:lstStyle>
          <a:p>
            <a:pPr>
              <a:defRPr/>
            </a:pPr>
            <a:endParaRPr lang="ja-JP" altLang="en-US"/>
          </a:p>
        </p:txBody>
      </p:sp>
      <p:sp>
        <p:nvSpPr>
          <p:cNvPr id="3" name="日付プレースホルダー 2"/>
          <p:cNvSpPr>
            <a:spLocks noGrp="1"/>
          </p:cNvSpPr>
          <p:nvPr>
            <p:ph type="dt" idx="1"/>
          </p:nvPr>
        </p:nvSpPr>
        <p:spPr>
          <a:xfrm>
            <a:off x="3856825" y="5"/>
            <a:ext cx="2948770" cy="497367"/>
          </a:xfrm>
          <a:prstGeom prst="rect">
            <a:avLst/>
          </a:prstGeom>
        </p:spPr>
        <p:txBody>
          <a:bodyPr vert="horz" lIns="91760" tIns="45882" rIns="91760" bIns="45882" rtlCol="0"/>
          <a:lstStyle>
            <a:lvl1pPr algn="r" eaLnBrk="1" hangingPunct="1">
              <a:spcBef>
                <a:spcPct val="50000"/>
              </a:spcBef>
              <a:buClr>
                <a:srgbClr val="006600"/>
              </a:buClr>
              <a:buFont typeface="Wingdings" panose="05000000000000000000" pitchFamily="2" charset="2"/>
              <a:buChar char="n"/>
              <a:defRPr sz="1300">
                <a:latin typeface="Arial" charset="0"/>
                <a:ea typeface="ＭＳ Ｐゴシック" pitchFamily="50" charset="-128"/>
              </a:defRPr>
            </a:lvl1pPr>
          </a:lstStyle>
          <a:p>
            <a:pPr>
              <a:defRPr/>
            </a:pPr>
            <a:fld id="{88F0B44F-743A-4B33-AF6F-5BFF9B896F8E}" type="datetimeFigureOut">
              <a:rPr lang="ja-JP" altLang="en-US"/>
              <a:pPr>
                <a:defRPr/>
              </a:pPr>
              <a:t>2020/10/1</a:t>
            </a:fld>
            <a:endParaRPr lang="ja-JP" altLang="en-US"/>
          </a:p>
        </p:txBody>
      </p:sp>
      <p:sp>
        <p:nvSpPr>
          <p:cNvPr id="4" name="スライド イメージ プレースホルダー 3"/>
          <p:cNvSpPr>
            <a:spLocks noGrp="1" noRot="1" noChangeAspect="1"/>
          </p:cNvSpPr>
          <p:nvPr>
            <p:ph type="sldImg" idx="2"/>
          </p:nvPr>
        </p:nvSpPr>
        <p:spPr>
          <a:xfrm>
            <a:off x="914400" y="742950"/>
            <a:ext cx="4978400" cy="3733800"/>
          </a:xfrm>
          <a:prstGeom prst="rect">
            <a:avLst/>
          </a:prstGeom>
          <a:noFill/>
          <a:ln w="12700">
            <a:solidFill>
              <a:prstClr val="black"/>
            </a:solidFill>
          </a:ln>
        </p:spPr>
        <p:txBody>
          <a:bodyPr vert="horz" lIns="91760" tIns="45882" rIns="91760" bIns="45882" rtlCol="0" anchor="ctr"/>
          <a:lstStyle/>
          <a:p>
            <a:pPr lvl="0"/>
            <a:endParaRPr lang="ja-JP" altLang="en-US" noProof="0" smtClean="0"/>
          </a:p>
        </p:txBody>
      </p:sp>
      <p:sp>
        <p:nvSpPr>
          <p:cNvPr id="5" name="ノート プレースホルダー 4"/>
          <p:cNvSpPr>
            <a:spLocks noGrp="1"/>
          </p:cNvSpPr>
          <p:nvPr>
            <p:ph type="body" sz="quarter" idx="3"/>
          </p:nvPr>
        </p:nvSpPr>
        <p:spPr>
          <a:xfrm>
            <a:off x="681845" y="4722585"/>
            <a:ext cx="5445118" cy="4471502"/>
          </a:xfrm>
          <a:prstGeom prst="rect">
            <a:avLst/>
          </a:prstGeom>
        </p:spPr>
        <p:txBody>
          <a:bodyPr vert="horz" lIns="91760" tIns="45882" rIns="91760" bIns="45882"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2" y="9440372"/>
            <a:ext cx="2948770" cy="497366"/>
          </a:xfrm>
          <a:prstGeom prst="rect">
            <a:avLst/>
          </a:prstGeom>
        </p:spPr>
        <p:txBody>
          <a:bodyPr vert="horz" lIns="91760" tIns="45882" rIns="91760" bIns="45882" rtlCol="0" anchor="b"/>
          <a:lstStyle>
            <a:lvl1pPr algn="l" eaLnBrk="1" hangingPunct="1">
              <a:spcBef>
                <a:spcPct val="50000"/>
              </a:spcBef>
              <a:buClr>
                <a:srgbClr val="006600"/>
              </a:buClr>
              <a:buFont typeface="Wingdings" panose="05000000000000000000" pitchFamily="2" charset="2"/>
              <a:buChar char="n"/>
              <a:defRPr sz="1300">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56825" y="9440372"/>
            <a:ext cx="2948770" cy="497366"/>
          </a:xfrm>
          <a:prstGeom prst="rect">
            <a:avLst/>
          </a:prstGeom>
        </p:spPr>
        <p:txBody>
          <a:bodyPr vert="horz" wrap="square" lIns="91760" tIns="45882" rIns="91760" bIns="45882" numCol="1" anchor="b" anchorCtr="0" compatLnSpc="1">
            <a:prstTxWarp prst="textNoShape">
              <a:avLst/>
            </a:prstTxWarp>
          </a:bodyPr>
          <a:lstStyle>
            <a:lvl1pPr algn="r" eaLnBrk="1" hangingPunct="1">
              <a:spcBef>
                <a:spcPct val="50000"/>
              </a:spcBef>
              <a:buClr>
                <a:srgbClr val="006600"/>
              </a:buClr>
              <a:buFont typeface="Wingdings" pitchFamily="2" charset="2"/>
              <a:buChar char="n"/>
              <a:defRPr sz="1300">
                <a:latin typeface="Arial" pitchFamily="34" charset="0"/>
                <a:ea typeface="ＭＳ Ｐゴシック" pitchFamily="50" charset="-128"/>
              </a:defRPr>
            </a:lvl1pPr>
          </a:lstStyle>
          <a:p>
            <a:pPr>
              <a:defRPr/>
            </a:pPr>
            <a:fld id="{A49A0B22-4298-4B6D-894F-ED50365F24FC}" type="slidenum">
              <a:rPr lang="ja-JP" altLang="en-US"/>
              <a:pPr>
                <a:defRPr/>
              </a:pPr>
              <a:t>‹#›</a:t>
            </a:fld>
            <a:endParaRPr lang="ja-JP" altLang="en-US"/>
          </a:p>
        </p:txBody>
      </p:sp>
    </p:spTree>
    <p:extLst>
      <p:ext uri="{BB962C8B-B14F-4D97-AF65-F5344CB8AC3E}">
        <p14:creationId xmlns:p14="http://schemas.microsoft.com/office/powerpoint/2010/main" val="4066429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b="1" dirty="0" smtClean="0">
                <a:latin typeface="+mn-ea"/>
                <a:ea typeface="+mn-ea"/>
              </a:rPr>
              <a:t>JFE</a:t>
            </a:r>
            <a:r>
              <a:rPr lang="ja-JP" altLang="en-US" b="1" dirty="0" smtClean="0">
                <a:latin typeface="+mn-ea"/>
                <a:ea typeface="+mn-ea"/>
              </a:rPr>
              <a:t>商事テールワン事業推進部の湯村です．</a:t>
            </a:r>
            <a:endParaRPr lang="en-US" altLang="ja-JP" b="1" dirty="0" smtClean="0">
              <a:latin typeface="+mn-ea"/>
              <a:ea typeface="+mn-ea"/>
            </a:endParaRPr>
          </a:p>
          <a:p>
            <a:r>
              <a:rPr lang="ja-JP" altLang="en-US" b="1" dirty="0" smtClean="0">
                <a:latin typeface="+mn-ea"/>
                <a:ea typeface="+mn-ea"/>
              </a:rPr>
              <a:t>宜しくお願い致します．</a:t>
            </a:r>
            <a:endParaRPr lang="en-US" altLang="ja-JP" b="1" dirty="0" smtClean="0">
              <a:latin typeface="+mn-ea"/>
              <a:ea typeface="+mn-ea"/>
            </a:endParaRPr>
          </a:p>
          <a:p>
            <a:r>
              <a:rPr lang="ja-JP" altLang="en-US" b="1" dirty="0" smtClean="0">
                <a:latin typeface="+mn-ea"/>
                <a:ea typeface="+mn-ea"/>
              </a:rPr>
              <a:t>今回は，テールアルメ壁の維持管理用として弊社が開発したテールアルメ</a:t>
            </a:r>
            <a:r>
              <a:rPr lang="en-US" altLang="ja-JP" b="1" dirty="0" smtClean="0">
                <a:latin typeface="+mn-ea"/>
                <a:ea typeface="+mn-ea"/>
              </a:rPr>
              <a:t>FS</a:t>
            </a:r>
            <a:r>
              <a:rPr lang="ja-JP" altLang="en-US" b="1" dirty="0" smtClean="0">
                <a:latin typeface="+mn-ea"/>
                <a:ea typeface="+mn-ea"/>
              </a:rPr>
              <a:t>について発表させて頂きます．</a:t>
            </a:r>
          </a:p>
        </p:txBody>
      </p:sp>
      <p:sp>
        <p:nvSpPr>
          <p:cNvPr id="225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ＭＳ Ｐゴシック" pitchFamily="50" charset="-128"/>
              </a:defRPr>
            </a:lvl1pPr>
            <a:lvl2pPr marL="744366" indent="-283338">
              <a:defRPr kumimoji="1" sz="1600">
                <a:solidFill>
                  <a:schemeClr val="tx1"/>
                </a:solidFill>
                <a:latin typeface="Arial" charset="0"/>
                <a:ea typeface="ＭＳ Ｐゴシック" pitchFamily="50" charset="-128"/>
              </a:defRPr>
            </a:lvl2pPr>
            <a:lvl3pPr marL="1147764" indent="-225711">
              <a:defRPr kumimoji="1" sz="1600">
                <a:solidFill>
                  <a:schemeClr val="tx1"/>
                </a:solidFill>
                <a:latin typeface="Arial" charset="0"/>
                <a:ea typeface="ＭＳ Ｐゴシック" pitchFamily="50" charset="-128"/>
              </a:defRPr>
            </a:lvl3pPr>
            <a:lvl4pPr marL="1608791" indent="-225711">
              <a:defRPr kumimoji="1" sz="1600">
                <a:solidFill>
                  <a:schemeClr val="tx1"/>
                </a:solidFill>
                <a:latin typeface="Arial" charset="0"/>
                <a:ea typeface="ＭＳ Ｐゴシック" pitchFamily="50" charset="-128"/>
              </a:defRPr>
            </a:lvl4pPr>
            <a:lvl5pPr marL="2071417" indent="-225711">
              <a:defRPr kumimoji="1" sz="1600">
                <a:solidFill>
                  <a:schemeClr val="tx1"/>
                </a:solidFill>
                <a:latin typeface="Arial" charset="0"/>
                <a:ea typeface="ＭＳ Ｐゴシック" pitchFamily="50" charset="-128"/>
              </a:defRPr>
            </a:lvl5pPr>
            <a:lvl6pPr marL="2532443" indent="-225711" eaLnBrk="0" fontAlgn="base" hangingPunct="0">
              <a:spcBef>
                <a:spcPct val="0"/>
              </a:spcBef>
              <a:spcAft>
                <a:spcPct val="0"/>
              </a:spcAft>
              <a:defRPr kumimoji="1" sz="1600">
                <a:solidFill>
                  <a:schemeClr val="tx1"/>
                </a:solidFill>
                <a:latin typeface="Arial" charset="0"/>
                <a:ea typeface="ＭＳ Ｐゴシック" pitchFamily="50" charset="-128"/>
              </a:defRPr>
            </a:lvl6pPr>
            <a:lvl7pPr marL="2993470" indent="-225711" eaLnBrk="0" fontAlgn="base" hangingPunct="0">
              <a:spcBef>
                <a:spcPct val="0"/>
              </a:spcBef>
              <a:spcAft>
                <a:spcPct val="0"/>
              </a:spcAft>
              <a:defRPr kumimoji="1" sz="1600">
                <a:solidFill>
                  <a:schemeClr val="tx1"/>
                </a:solidFill>
                <a:latin typeface="Arial" charset="0"/>
                <a:ea typeface="ＭＳ Ｐゴシック" pitchFamily="50" charset="-128"/>
              </a:defRPr>
            </a:lvl7pPr>
            <a:lvl8pPr marL="3454496" indent="-225711" eaLnBrk="0" fontAlgn="base" hangingPunct="0">
              <a:spcBef>
                <a:spcPct val="0"/>
              </a:spcBef>
              <a:spcAft>
                <a:spcPct val="0"/>
              </a:spcAft>
              <a:defRPr kumimoji="1" sz="1600">
                <a:solidFill>
                  <a:schemeClr val="tx1"/>
                </a:solidFill>
                <a:latin typeface="Arial" charset="0"/>
                <a:ea typeface="ＭＳ Ｐゴシック" pitchFamily="50" charset="-128"/>
              </a:defRPr>
            </a:lvl8pPr>
            <a:lvl9pPr marL="3915524" indent="-225711" eaLnBrk="0" fontAlgn="base" hangingPunct="0">
              <a:spcBef>
                <a:spcPct val="0"/>
              </a:spcBef>
              <a:spcAft>
                <a:spcPct val="0"/>
              </a:spcAft>
              <a:defRPr kumimoji="1" sz="1600">
                <a:solidFill>
                  <a:schemeClr val="tx1"/>
                </a:solidFill>
                <a:latin typeface="Arial" charset="0"/>
                <a:ea typeface="ＭＳ Ｐゴシック" pitchFamily="50" charset="-128"/>
              </a:defRPr>
            </a:lvl9pPr>
          </a:lstStyle>
          <a:p>
            <a:fld id="{58C6A5BB-0F60-4191-8047-4E6E7838D870}" type="slidenum">
              <a:rPr lang="ja-JP" altLang="en-US" sz="1300"/>
              <a:pPr/>
              <a:t>1</a:t>
            </a:fld>
            <a:endParaRPr lang="ja-JP" altLang="en-US" sz="1300" dirty="0"/>
          </a:p>
        </p:txBody>
      </p:sp>
    </p:spTree>
    <p:extLst>
      <p:ext uri="{BB962C8B-B14F-4D97-AF65-F5344CB8AC3E}">
        <p14:creationId xmlns:p14="http://schemas.microsoft.com/office/powerpoint/2010/main" val="152559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b="1" dirty="0" smtClean="0">
                <a:latin typeface="+mn-ea"/>
              </a:rPr>
              <a:t>既存のテールアルメに関しては日本テールアルメ協会で現在維持管理ガイドラインを作成しております。</a:t>
            </a:r>
            <a:endParaRPr lang="en-US" altLang="ja-JP" b="1" dirty="0">
              <a:latin typeface="+mn-ea"/>
            </a:endParaRPr>
          </a:p>
          <a:p>
            <a:r>
              <a:rPr lang="ja-JP" altLang="en-US" b="1" dirty="0" smtClean="0">
                <a:latin typeface="+mn-ea"/>
              </a:rPr>
              <a:t>テールアルメは現在約</a:t>
            </a:r>
            <a:r>
              <a:rPr lang="en-US" altLang="ja-JP" b="1" dirty="0" smtClean="0">
                <a:latin typeface="+mn-ea"/>
              </a:rPr>
              <a:t>4</a:t>
            </a:r>
            <a:r>
              <a:rPr lang="ja-JP" altLang="en-US" b="1" dirty="0" smtClean="0">
                <a:latin typeface="+mn-ea"/>
              </a:rPr>
              <a:t>万件、</a:t>
            </a:r>
            <a:r>
              <a:rPr lang="en-US" altLang="ja-JP" b="1" dirty="0" smtClean="0">
                <a:latin typeface="+mn-ea"/>
              </a:rPr>
              <a:t>1100</a:t>
            </a:r>
            <a:r>
              <a:rPr lang="ja-JP" altLang="en-US" b="1" dirty="0" smtClean="0">
                <a:latin typeface="+mn-ea"/>
              </a:rPr>
              <a:t>万㎡（</a:t>
            </a:r>
            <a:r>
              <a:rPr lang="en-US" altLang="ja-JP" b="1" dirty="0" smtClean="0">
                <a:latin typeface="+mn-ea"/>
              </a:rPr>
              <a:t>2017</a:t>
            </a:r>
            <a:r>
              <a:rPr lang="ja-JP" altLang="en-US" b="1" dirty="0" smtClean="0">
                <a:latin typeface="+mn-ea"/>
              </a:rPr>
              <a:t>年</a:t>
            </a:r>
            <a:r>
              <a:rPr lang="en-US" altLang="ja-JP" b="1" dirty="0" smtClean="0">
                <a:latin typeface="+mn-ea"/>
              </a:rPr>
              <a:t>12</a:t>
            </a:r>
            <a:r>
              <a:rPr lang="ja-JP" altLang="en-US" b="1" dirty="0" smtClean="0">
                <a:latin typeface="+mn-ea"/>
              </a:rPr>
              <a:t>月）あります。日本テールアルメ協会内に維持管理部会を立ち上げ具体的な検討を進めております。</a:t>
            </a:r>
            <a:endParaRPr lang="en-US" altLang="ja-JP" b="1" dirty="0" smtClean="0">
              <a:latin typeface="+mn-ea"/>
            </a:endParaRPr>
          </a:p>
          <a:p>
            <a:r>
              <a:rPr lang="ja-JP" altLang="en-US" b="1" dirty="0" smtClean="0">
                <a:latin typeface="+mn-ea"/>
              </a:rPr>
              <a:t>一つは目視点検用ガイドラインです、土木研究所様と中心にした産官学で災害発生時に自主点検してきた結果をもとに整理しております。</a:t>
            </a:r>
            <a:endParaRPr lang="en-US" altLang="ja-JP" b="1" dirty="0">
              <a:latin typeface="+mn-ea"/>
            </a:endParaRPr>
          </a:p>
          <a:p>
            <a:r>
              <a:rPr lang="ja-JP" altLang="en-US" b="1" dirty="0" smtClean="0">
                <a:latin typeface="+mn-ea"/>
              </a:rPr>
              <a:t>もう一点は目視点検の歩掛に関する協会案です、ガイドラインの目視点検の作業歩掛です。</a:t>
            </a:r>
            <a:endParaRPr lang="en-US" altLang="ja-JP" b="1" dirty="0">
              <a:latin typeface="+mn-ea"/>
            </a:endParaRPr>
          </a:p>
        </p:txBody>
      </p:sp>
      <p:sp>
        <p:nvSpPr>
          <p:cNvPr id="348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ＭＳ Ｐゴシック" pitchFamily="50" charset="-128"/>
              </a:defRPr>
            </a:lvl1pPr>
            <a:lvl2pPr marL="744366" indent="-283338">
              <a:defRPr kumimoji="1" sz="1600">
                <a:solidFill>
                  <a:schemeClr val="tx1"/>
                </a:solidFill>
                <a:latin typeface="Arial" charset="0"/>
                <a:ea typeface="ＭＳ Ｐゴシック" pitchFamily="50" charset="-128"/>
              </a:defRPr>
            </a:lvl2pPr>
            <a:lvl3pPr marL="1147764" indent="-225711">
              <a:defRPr kumimoji="1" sz="1600">
                <a:solidFill>
                  <a:schemeClr val="tx1"/>
                </a:solidFill>
                <a:latin typeface="Arial" charset="0"/>
                <a:ea typeface="ＭＳ Ｐゴシック" pitchFamily="50" charset="-128"/>
              </a:defRPr>
            </a:lvl3pPr>
            <a:lvl4pPr marL="1608791" indent="-225711">
              <a:defRPr kumimoji="1" sz="1600">
                <a:solidFill>
                  <a:schemeClr val="tx1"/>
                </a:solidFill>
                <a:latin typeface="Arial" charset="0"/>
                <a:ea typeface="ＭＳ Ｐゴシック" pitchFamily="50" charset="-128"/>
              </a:defRPr>
            </a:lvl4pPr>
            <a:lvl5pPr marL="2071417" indent="-225711">
              <a:defRPr kumimoji="1" sz="1600">
                <a:solidFill>
                  <a:schemeClr val="tx1"/>
                </a:solidFill>
                <a:latin typeface="Arial" charset="0"/>
                <a:ea typeface="ＭＳ Ｐゴシック" pitchFamily="50" charset="-128"/>
              </a:defRPr>
            </a:lvl5pPr>
            <a:lvl6pPr marL="2532443" indent="-225711" eaLnBrk="0" fontAlgn="base" hangingPunct="0">
              <a:spcBef>
                <a:spcPct val="0"/>
              </a:spcBef>
              <a:spcAft>
                <a:spcPct val="0"/>
              </a:spcAft>
              <a:defRPr kumimoji="1" sz="1600">
                <a:solidFill>
                  <a:schemeClr val="tx1"/>
                </a:solidFill>
                <a:latin typeface="Arial" charset="0"/>
                <a:ea typeface="ＭＳ Ｐゴシック" pitchFamily="50" charset="-128"/>
              </a:defRPr>
            </a:lvl6pPr>
            <a:lvl7pPr marL="2993470" indent="-225711" eaLnBrk="0" fontAlgn="base" hangingPunct="0">
              <a:spcBef>
                <a:spcPct val="0"/>
              </a:spcBef>
              <a:spcAft>
                <a:spcPct val="0"/>
              </a:spcAft>
              <a:defRPr kumimoji="1" sz="1600">
                <a:solidFill>
                  <a:schemeClr val="tx1"/>
                </a:solidFill>
                <a:latin typeface="Arial" charset="0"/>
                <a:ea typeface="ＭＳ Ｐゴシック" pitchFamily="50" charset="-128"/>
              </a:defRPr>
            </a:lvl7pPr>
            <a:lvl8pPr marL="3454496" indent="-225711" eaLnBrk="0" fontAlgn="base" hangingPunct="0">
              <a:spcBef>
                <a:spcPct val="0"/>
              </a:spcBef>
              <a:spcAft>
                <a:spcPct val="0"/>
              </a:spcAft>
              <a:defRPr kumimoji="1" sz="1600">
                <a:solidFill>
                  <a:schemeClr val="tx1"/>
                </a:solidFill>
                <a:latin typeface="Arial" charset="0"/>
                <a:ea typeface="ＭＳ Ｐゴシック" pitchFamily="50" charset="-128"/>
              </a:defRPr>
            </a:lvl8pPr>
            <a:lvl9pPr marL="3915524" indent="-225711" eaLnBrk="0" fontAlgn="base" hangingPunct="0">
              <a:spcBef>
                <a:spcPct val="0"/>
              </a:spcBef>
              <a:spcAft>
                <a:spcPct val="0"/>
              </a:spcAft>
              <a:defRPr kumimoji="1" sz="1600">
                <a:solidFill>
                  <a:schemeClr val="tx1"/>
                </a:solidFill>
                <a:latin typeface="Arial" charset="0"/>
                <a:ea typeface="ＭＳ Ｐゴシック" pitchFamily="50" charset="-128"/>
              </a:defRPr>
            </a:lvl9pPr>
          </a:lstStyle>
          <a:p>
            <a:fld id="{9B780EFB-E0B7-430C-825E-4D93CDF99F42}" type="slidenum">
              <a:rPr lang="ja-JP" altLang="en-US" sz="1300"/>
              <a:pPr/>
              <a:t>10</a:t>
            </a:fld>
            <a:endParaRPr lang="ja-JP" altLang="en-US" sz="1300"/>
          </a:p>
        </p:txBody>
      </p:sp>
    </p:spTree>
    <p:extLst>
      <p:ext uri="{BB962C8B-B14F-4D97-AF65-F5344CB8AC3E}">
        <p14:creationId xmlns:p14="http://schemas.microsoft.com/office/powerpoint/2010/main" val="4152666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b="1" dirty="0" smtClean="0">
              <a:latin typeface="+mn-ea"/>
              <a:ea typeface="+mn-ea"/>
            </a:endParaRPr>
          </a:p>
        </p:txBody>
      </p:sp>
      <p:sp>
        <p:nvSpPr>
          <p:cNvPr id="256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ＭＳ Ｐゴシック" pitchFamily="50" charset="-128"/>
              </a:defRPr>
            </a:lvl1pPr>
            <a:lvl2pPr marL="744366" indent="-283338">
              <a:defRPr kumimoji="1" sz="1600">
                <a:solidFill>
                  <a:schemeClr val="tx1"/>
                </a:solidFill>
                <a:latin typeface="Arial" charset="0"/>
                <a:ea typeface="ＭＳ Ｐゴシック" pitchFamily="50" charset="-128"/>
              </a:defRPr>
            </a:lvl2pPr>
            <a:lvl3pPr marL="1147764" indent="-225711">
              <a:defRPr kumimoji="1" sz="1600">
                <a:solidFill>
                  <a:schemeClr val="tx1"/>
                </a:solidFill>
                <a:latin typeface="Arial" charset="0"/>
                <a:ea typeface="ＭＳ Ｐゴシック" pitchFamily="50" charset="-128"/>
              </a:defRPr>
            </a:lvl3pPr>
            <a:lvl4pPr marL="1608791" indent="-225711">
              <a:defRPr kumimoji="1" sz="1600">
                <a:solidFill>
                  <a:schemeClr val="tx1"/>
                </a:solidFill>
                <a:latin typeface="Arial" charset="0"/>
                <a:ea typeface="ＭＳ Ｐゴシック" pitchFamily="50" charset="-128"/>
              </a:defRPr>
            </a:lvl4pPr>
            <a:lvl5pPr marL="2071417" indent="-225711">
              <a:defRPr kumimoji="1" sz="1600">
                <a:solidFill>
                  <a:schemeClr val="tx1"/>
                </a:solidFill>
                <a:latin typeface="Arial" charset="0"/>
                <a:ea typeface="ＭＳ Ｐゴシック" pitchFamily="50" charset="-128"/>
              </a:defRPr>
            </a:lvl5pPr>
            <a:lvl6pPr marL="2532443" indent="-225711" eaLnBrk="0" fontAlgn="base" hangingPunct="0">
              <a:spcBef>
                <a:spcPct val="0"/>
              </a:spcBef>
              <a:spcAft>
                <a:spcPct val="0"/>
              </a:spcAft>
              <a:defRPr kumimoji="1" sz="1600">
                <a:solidFill>
                  <a:schemeClr val="tx1"/>
                </a:solidFill>
                <a:latin typeface="Arial" charset="0"/>
                <a:ea typeface="ＭＳ Ｐゴシック" pitchFamily="50" charset="-128"/>
              </a:defRPr>
            </a:lvl6pPr>
            <a:lvl7pPr marL="2993470" indent="-225711" eaLnBrk="0" fontAlgn="base" hangingPunct="0">
              <a:spcBef>
                <a:spcPct val="0"/>
              </a:spcBef>
              <a:spcAft>
                <a:spcPct val="0"/>
              </a:spcAft>
              <a:defRPr kumimoji="1" sz="1600">
                <a:solidFill>
                  <a:schemeClr val="tx1"/>
                </a:solidFill>
                <a:latin typeface="Arial" charset="0"/>
                <a:ea typeface="ＭＳ Ｐゴシック" pitchFamily="50" charset="-128"/>
              </a:defRPr>
            </a:lvl7pPr>
            <a:lvl8pPr marL="3454496" indent="-225711" eaLnBrk="0" fontAlgn="base" hangingPunct="0">
              <a:spcBef>
                <a:spcPct val="0"/>
              </a:spcBef>
              <a:spcAft>
                <a:spcPct val="0"/>
              </a:spcAft>
              <a:defRPr kumimoji="1" sz="1600">
                <a:solidFill>
                  <a:schemeClr val="tx1"/>
                </a:solidFill>
                <a:latin typeface="Arial" charset="0"/>
                <a:ea typeface="ＭＳ Ｐゴシック" pitchFamily="50" charset="-128"/>
              </a:defRPr>
            </a:lvl8pPr>
            <a:lvl9pPr marL="3915524" indent="-225711" eaLnBrk="0" fontAlgn="base" hangingPunct="0">
              <a:spcBef>
                <a:spcPct val="0"/>
              </a:spcBef>
              <a:spcAft>
                <a:spcPct val="0"/>
              </a:spcAft>
              <a:defRPr kumimoji="1" sz="1600">
                <a:solidFill>
                  <a:schemeClr val="tx1"/>
                </a:solidFill>
                <a:latin typeface="Arial" charset="0"/>
                <a:ea typeface="ＭＳ Ｐゴシック" pitchFamily="50" charset="-128"/>
              </a:defRPr>
            </a:lvl9pPr>
          </a:lstStyle>
          <a:p>
            <a:fld id="{019A5BCC-B452-47BF-83DC-365F9BDC02D0}" type="slidenum">
              <a:rPr lang="ja-JP" altLang="en-US" sz="1300"/>
              <a:pPr/>
              <a:t>11</a:t>
            </a:fld>
            <a:endParaRPr lang="ja-JP" altLang="en-US" sz="1300" dirty="0"/>
          </a:p>
        </p:txBody>
      </p:sp>
    </p:spTree>
    <p:extLst>
      <p:ext uri="{BB962C8B-B14F-4D97-AF65-F5344CB8AC3E}">
        <p14:creationId xmlns:p14="http://schemas.microsoft.com/office/powerpoint/2010/main" val="3426900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b="1" dirty="0" smtClean="0">
              <a:latin typeface="+mn-ea"/>
              <a:ea typeface="+mn-ea"/>
            </a:endParaRPr>
          </a:p>
        </p:txBody>
      </p:sp>
      <p:sp>
        <p:nvSpPr>
          <p:cNvPr id="256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ＭＳ Ｐゴシック" pitchFamily="50" charset="-128"/>
              </a:defRPr>
            </a:lvl1pPr>
            <a:lvl2pPr marL="744366" indent="-283338">
              <a:defRPr kumimoji="1" sz="1600">
                <a:solidFill>
                  <a:schemeClr val="tx1"/>
                </a:solidFill>
                <a:latin typeface="Arial" charset="0"/>
                <a:ea typeface="ＭＳ Ｐゴシック" pitchFamily="50" charset="-128"/>
              </a:defRPr>
            </a:lvl2pPr>
            <a:lvl3pPr marL="1147764" indent="-225711">
              <a:defRPr kumimoji="1" sz="1600">
                <a:solidFill>
                  <a:schemeClr val="tx1"/>
                </a:solidFill>
                <a:latin typeface="Arial" charset="0"/>
                <a:ea typeface="ＭＳ Ｐゴシック" pitchFamily="50" charset="-128"/>
              </a:defRPr>
            </a:lvl3pPr>
            <a:lvl4pPr marL="1608791" indent="-225711">
              <a:defRPr kumimoji="1" sz="1600">
                <a:solidFill>
                  <a:schemeClr val="tx1"/>
                </a:solidFill>
                <a:latin typeface="Arial" charset="0"/>
                <a:ea typeface="ＭＳ Ｐゴシック" pitchFamily="50" charset="-128"/>
              </a:defRPr>
            </a:lvl4pPr>
            <a:lvl5pPr marL="2071417" indent="-225711">
              <a:defRPr kumimoji="1" sz="1600">
                <a:solidFill>
                  <a:schemeClr val="tx1"/>
                </a:solidFill>
                <a:latin typeface="Arial" charset="0"/>
                <a:ea typeface="ＭＳ Ｐゴシック" pitchFamily="50" charset="-128"/>
              </a:defRPr>
            </a:lvl5pPr>
            <a:lvl6pPr marL="2532443" indent="-225711" eaLnBrk="0" fontAlgn="base" hangingPunct="0">
              <a:spcBef>
                <a:spcPct val="0"/>
              </a:spcBef>
              <a:spcAft>
                <a:spcPct val="0"/>
              </a:spcAft>
              <a:defRPr kumimoji="1" sz="1600">
                <a:solidFill>
                  <a:schemeClr val="tx1"/>
                </a:solidFill>
                <a:latin typeface="Arial" charset="0"/>
                <a:ea typeface="ＭＳ Ｐゴシック" pitchFamily="50" charset="-128"/>
              </a:defRPr>
            </a:lvl6pPr>
            <a:lvl7pPr marL="2993470" indent="-225711" eaLnBrk="0" fontAlgn="base" hangingPunct="0">
              <a:spcBef>
                <a:spcPct val="0"/>
              </a:spcBef>
              <a:spcAft>
                <a:spcPct val="0"/>
              </a:spcAft>
              <a:defRPr kumimoji="1" sz="1600">
                <a:solidFill>
                  <a:schemeClr val="tx1"/>
                </a:solidFill>
                <a:latin typeface="Arial" charset="0"/>
                <a:ea typeface="ＭＳ Ｐゴシック" pitchFamily="50" charset="-128"/>
              </a:defRPr>
            </a:lvl7pPr>
            <a:lvl8pPr marL="3454496" indent="-225711" eaLnBrk="0" fontAlgn="base" hangingPunct="0">
              <a:spcBef>
                <a:spcPct val="0"/>
              </a:spcBef>
              <a:spcAft>
                <a:spcPct val="0"/>
              </a:spcAft>
              <a:defRPr kumimoji="1" sz="1600">
                <a:solidFill>
                  <a:schemeClr val="tx1"/>
                </a:solidFill>
                <a:latin typeface="Arial" charset="0"/>
                <a:ea typeface="ＭＳ Ｐゴシック" pitchFamily="50" charset="-128"/>
              </a:defRPr>
            </a:lvl8pPr>
            <a:lvl9pPr marL="3915524" indent="-225711" eaLnBrk="0" fontAlgn="base" hangingPunct="0">
              <a:spcBef>
                <a:spcPct val="0"/>
              </a:spcBef>
              <a:spcAft>
                <a:spcPct val="0"/>
              </a:spcAft>
              <a:defRPr kumimoji="1" sz="1600">
                <a:solidFill>
                  <a:schemeClr val="tx1"/>
                </a:solidFill>
                <a:latin typeface="Arial" charset="0"/>
                <a:ea typeface="ＭＳ Ｐゴシック" pitchFamily="50" charset="-128"/>
              </a:defRPr>
            </a:lvl9pPr>
          </a:lstStyle>
          <a:p>
            <a:fld id="{019A5BCC-B452-47BF-83DC-365F9BDC02D0}" type="slidenum">
              <a:rPr lang="ja-JP" altLang="en-US" sz="1300"/>
              <a:pPr/>
              <a:t>12</a:t>
            </a:fld>
            <a:endParaRPr lang="ja-JP" altLang="en-US" sz="1300" dirty="0"/>
          </a:p>
        </p:txBody>
      </p:sp>
    </p:spTree>
    <p:extLst>
      <p:ext uri="{BB962C8B-B14F-4D97-AF65-F5344CB8AC3E}">
        <p14:creationId xmlns:p14="http://schemas.microsoft.com/office/powerpoint/2010/main" val="349671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b="1" dirty="0" smtClean="0">
              <a:latin typeface="+mn-ea"/>
              <a:ea typeface="+mn-ea"/>
            </a:endParaRPr>
          </a:p>
        </p:txBody>
      </p:sp>
      <p:sp>
        <p:nvSpPr>
          <p:cNvPr id="256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ＭＳ Ｐゴシック" pitchFamily="50" charset="-128"/>
              </a:defRPr>
            </a:lvl1pPr>
            <a:lvl2pPr marL="744366" indent="-283338">
              <a:defRPr kumimoji="1" sz="1600">
                <a:solidFill>
                  <a:schemeClr val="tx1"/>
                </a:solidFill>
                <a:latin typeface="Arial" charset="0"/>
                <a:ea typeface="ＭＳ Ｐゴシック" pitchFamily="50" charset="-128"/>
              </a:defRPr>
            </a:lvl2pPr>
            <a:lvl3pPr marL="1147764" indent="-225711">
              <a:defRPr kumimoji="1" sz="1600">
                <a:solidFill>
                  <a:schemeClr val="tx1"/>
                </a:solidFill>
                <a:latin typeface="Arial" charset="0"/>
                <a:ea typeface="ＭＳ Ｐゴシック" pitchFamily="50" charset="-128"/>
              </a:defRPr>
            </a:lvl3pPr>
            <a:lvl4pPr marL="1608791" indent="-225711">
              <a:defRPr kumimoji="1" sz="1600">
                <a:solidFill>
                  <a:schemeClr val="tx1"/>
                </a:solidFill>
                <a:latin typeface="Arial" charset="0"/>
                <a:ea typeface="ＭＳ Ｐゴシック" pitchFamily="50" charset="-128"/>
              </a:defRPr>
            </a:lvl4pPr>
            <a:lvl5pPr marL="2071417" indent="-225711">
              <a:defRPr kumimoji="1" sz="1600">
                <a:solidFill>
                  <a:schemeClr val="tx1"/>
                </a:solidFill>
                <a:latin typeface="Arial" charset="0"/>
                <a:ea typeface="ＭＳ Ｐゴシック" pitchFamily="50" charset="-128"/>
              </a:defRPr>
            </a:lvl5pPr>
            <a:lvl6pPr marL="2532443" indent="-225711" eaLnBrk="0" fontAlgn="base" hangingPunct="0">
              <a:spcBef>
                <a:spcPct val="0"/>
              </a:spcBef>
              <a:spcAft>
                <a:spcPct val="0"/>
              </a:spcAft>
              <a:defRPr kumimoji="1" sz="1600">
                <a:solidFill>
                  <a:schemeClr val="tx1"/>
                </a:solidFill>
                <a:latin typeface="Arial" charset="0"/>
                <a:ea typeface="ＭＳ Ｐゴシック" pitchFamily="50" charset="-128"/>
              </a:defRPr>
            </a:lvl6pPr>
            <a:lvl7pPr marL="2993470" indent="-225711" eaLnBrk="0" fontAlgn="base" hangingPunct="0">
              <a:spcBef>
                <a:spcPct val="0"/>
              </a:spcBef>
              <a:spcAft>
                <a:spcPct val="0"/>
              </a:spcAft>
              <a:defRPr kumimoji="1" sz="1600">
                <a:solidFill>
                  <a:schemeClr val="tx1"/>
                </a:solidFill>
                <a:latin typeface="Arial" charset="0"/>
                <a:ea typeface="ＭＳ Ｐゴシック" pitchFamily="50" charset="-128"/>
              </a:defRPr>
            </a:lvl7pPr>
            <a:lvl8pPr marL="3454496" indent="-225711" eaLnBrk="0" fontAlgn="base" hangingPunct="0">
              <a:spcBef>
                <a:spcPct val="0"/>
              </a:spcBef>
              <a:spcAft>
                <a:spcPct val="0"/>
              </a:spcAft>
              <a:defRPr kumimoji="1" sz="1600">
                <a:solidFill>
                  <a:schemeClr val="tx1"/>
                </a:solidFill>
                <a:latin typeface="Arial" charset="0"/>
                <a:ea typeface="ＭＳ Ｐゴシック" pitchFamily="50" charset="-128"/>
              </a:defRPr>
            </a:lvl8pPr>
            <a:lvl9pPr marL="3915524" indent="-225711" eaLnBrk="0" fontAlgn="base" hangingPunct="0">
              <a:spcBef>
                <a:spcPct val="0"/>
              </a:spcBef>
              <a:spcAft>
                <a:spcPct val="0"/>
              </a:spcAft>
              <a:defRPr kumimoji="1" sz="1600">
                <a:solidFill>
                  <a:schemeClr val="tx1"/>
                </a:solidFill>
                <a:latin typeface="Arial" charset="0"/>
                <a:ea typeface="ＭＳ Ｐゴシック" pitchFamily="50" charset="-128"/>
              </a:defRPr>
            </a:lvl9pPr>
          </a:lstStyle>
          <a:p>
            <a:fld id="{019A5BCC-B452-47BF-83DC-365F9BDC02D0}" type="slidenum">
              <a:rPr lang="ja-JP" altLang="en-US" sz="1300"/>
              <a:pPr/>
              <a:t>13</a:t>
            </a:fld>
            <a:endParaRPr lang="ja-JP" altLang="en-US" sz="1300" dirty="0"/>
          </a:p>
        </p:txBody>
      </p:sp>
    </p:spTree>
    <p:extLst>
      <p:ext uri="{BB962C8B-B14F-4D97-AF65-F5344CB8AC3E}">
        <p14:creationId xmlns:p14="http://schemas.microsoft.com/office/powerpoint/2010/main" val="3360743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b="1" dirty="0" smtClean="0">
              <a:latin typeface="+mn-ea"/>
              <a:ea typeface="+mn-ea"/>
            </a:endParaRPr>
          </a:p>
        </p:txBody>
      </p:sp>
      <p:sp>
        <p:nvSpPr>
          <p:cNvPr id="256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ＭＳ Ｐゴシック" pitchFamily="50" charset="-128"/>
              </a:defRPr>
            </a:lvl1pPr>
            <a:lvl2pPr marL="744366" indent="-283338">
              <a:defRPr kumimoji="1" sz="1600">
                <a:solidFill>
                  <a:schemeClr val="tx1"/>
                </a:solidFill>
                <a:latin typeface="Arial" charset="0"/>
                <a:ea typeface="ＭＳ Ｐゴシック" pitchFamily="50" charset="-128"/>
              </a:defRPr>
            </a:lvl2pPr>
            <a:lvl3pPr marL="1147764" indent="-225711">
              <a:defRPr kumimoji="1" sz="1600">
                <a:solidFill>
                  <a:schemeClr val="tx1"/>
                </a:solidFill>
                <a:latin typeface="Arial" charset="0"/>
                <a:ea typeface="ＭＳ Ｐゴシック" pitchFamily="50" charset="-128"/>
              </a:defRPr>
            </a:lvl3pPr>
            <a:lvl4pPr marL="1608791" indent="-225711">
              <a:defRPr kumimoji="1" sz="1600">
                <a:solidFill>
                  <a:schemeClr val="tx1"/>
                </a:solidFill>
                <a:latin typeface="Arial" charset="0"/>
                <a:ea typeface="ＭＳ Ｐゴシック" pitchFamily="50" charset="-128"/>
              </a:defRPr>
            </a:lvl4pPr>
            <a:lvl5pPr marL="2071417" indent="-225711">
              <a:defRPr kumimoji="1" sz="1600">
                <a:solidFill>
                  <a:schemeClr val="tx1"/>
                </a:solidFill>
                <a:latin typeface="Arial" charset="0"/>
                <a:ea typeface="ＭＳ Ｐゴシック" pitchFamily="50" charset="-128"/>
              </a:defRPr>
            </a:lvl5pPr>
            <a:lvl6pPr marL="2532443" indent="-225711" eaLnBrk="0" fontAlgn="base" hangingPunct="0">
              <a:spcBef>
                <a:spcPct val="0"/>
              </a:spcBef>
              <a:spcAft>
                <a:spcPct val="0"/>
              </a:spcAft>
              <a:defRPr kumimoji="1" sz="1600">
                <a:solidFill>
                  <a:schemeClr val="tx1"/>
                </a:solidFill>
                <a:latin typeface="Arial" charset="0"/>
                <a:ea typeface="ＭＳ Ｐゴシック" pitchFamily="50" charset="-128"/>
              </a:defRPr>
            </a:lvl6pPr>
            <a:lvl7pPr marL="2993470" indent="-225711" eaLnBrk="0" fontAlgn="base" hangingPunct="0">
              <a:spcBef>
                <a:spcPct val="0"/>
              </a:spcBef>
              <a:spcAft>
                <a:spcPct val="0"/>
              </a:spcAft>
              <a:defRPr kumimoji="1" sz="1600">
                <a:solidFill>
                  <a:schemeClr val="tx1"/>
                </a:solidFill>
                <a:latin typeface="Arial" charset="0"/>
                <a:ea typeface="ＭＳ Ｐゴシック" pitchFamily="50" charset="-128"/>
              </a:defRPr>
            </a:lvl7pPr>
            <a:lvl8pPr marL="3454496" indent="-225711" eaLnBrk="0" fontAlgn="base" hangingPunct="0">
              <a:spcBef>
                <a:spcPct val="0"/>
              </a:spcBef>
              <a:spcAft>
                <a:spcPct val="0"/>
              </a:spcAft>
              <a:defRPr kumimoji="1" sz="1600">
                <a:solidFill>
                  <a:schemeClr val="tx1"/>
                </a:solidFill>
                <a:latin typeface="Arial" charset="0"/>
                <a:ea typeface="ＭＳ Ｐゴシック" pitchFamily="50" charset="-128"/>
              </a:defRPr>
            </a:lvl8pPr>
            <a:lvl9pPr marL="3915524" indent="-225711" eaLnBrk="0" fontAlgn="base" hangingPunct="0">
              <a:spcBef>
                <a:spcPct val="0"/>
              </a:spcBef>
              <a:spcAft>
                <a:spcPct val="0"/>
              </a:spcAft>
              <a:defRPr kumimoji="1" sz="1600">
                <a:solidFill>
                  <a:schemeClr val="tx1"/>
                </a:solidFill>
                <a:latin typeface="Arial" charset="0"/>
                <a:ea typeface="ＭＳ Ｐゴシック" pitchFamily="50" charset="-128"/>
              </a:defRPr>
            </a:lvl9pPr>
          </a:lstStyle>
          <a:p>
            <a:fld id="{019A5BCC-B452-47BF-83DC-365F9BDC02D0}" type="slidenum">
              <a:rPr lang="ja-JP" altLang="en-US" sz="1300"/>
              <a:pPr/>
              <a:t>14</a:t>
            </a:fld>
            <a:endParaRPr lang="ja-JP" altLang="en-US" sz="1300" dirty="0"/>
          </a:p>
        </p:txBody>
      </p:sp>
    </p:spTree>
    <p:extLst>
      <p:ext uri="{BB962C8B-B14F-4D97-AF65-F5344CB8AC3E}">
        <p14:creationId xmlns:p14="http://schemas.microsoft.com/office/powerpoint/2010/main" val="1386088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b="1" dirty="0" smtClean="0">
              <a:latin typeface="+mn-ea"/>
              <a:ea typeface="+mn-ea"/>
            </a:endParaRPr>
          </a:p>
        </p:txBody>
      </p:sp>
      <p:sp>
        <p:nvSpPr>
          <p:cNvPr id="256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ＭＳ Ｐゴシック" pitchFamily="50" charset="-128"/>
              </a:defRPr>
            </a:lvl1pPr>
            <a:lvl2pPr marL="744366" indent="-283338">
              <a:defRPr kumimoji="1" sz="1600">
                <a:solidFill>
                  <a:schemeClr val="tx1"/>
                </a:solidFill>
                <a:latin typeface="Arial" charset="0"/>
                <a:ea typeface="ＭＳ Ｐゴシック" pitchFamily="50" charset="-128"/>
              </a:defRPr>
            </a:lvl2pPr>
            <a:lvl3pPr marL="1147764" indent="-225711">
              <a:defRPr kumimoji="1" sz="1600">
                <a:solidFill>
                  <a:schemeClr val="tx1"/>
                </a:solidFill>
                <a:latin typeface="Arial" charset="0"/>
                <a:ea typeface="ＭＳ Ｐゴシック" pitchFamily="50" charset="-128"/>
              </a:defRPr>
            </a:lvl3pPr>
            <a:lvl4pPr marL="1608791" indent="-225711">
              <a:defRPr kumimoji="1" sz="1600">
                <a:solidFill>
                  <a:schemeClr val="tx1"/>
                </a:solidFill>
                <a:latin typeface="Arial" charset="0"/>
                <a:ea typeface="ＭＳ Ｐゴシック" pitchFamily="50" charset="-128"/>
              </a:defRPr>
            </a:lvl4pPr>
            <a:lvl5pPr marL="2071417" indent="-225711">
              <a:defRPr kumimoji="1" sz="1600">
                <a:solidFill>
                  <a:schemeClr val="tx1"/>
                </a:solidFill>
                <a:latin typeface="Arial" charset="0"/>
                <a:ea typeface="ＭＳ Ｐゴシック" pitchFamily="50" charset="-128"/>
              </a:defRPr>
            </a:lvl5pPr>
            <a:lvl6pPr marL="2532443" indent="-225711" eaLnBrk="0" fontAlgn="base" hangingPunct="0">
              <a:spcBef>
                <a:spcPct val="0"/>
              </a:spcBef>
              <a:spcAft>
                <a:spcPct val="0"/>
              </a:spcAft>
              <a:defRPr kumimoji="1" sz="1600">
                <a:solidFill>
                  <a:schemeClr val="tx1"/>
                </a:solidFill>
                <a:latin typeface="Arial" charset="0"/>
                <a:ea typeface="ＭＳ Ｐゴシック" pitchFamily="50" charset="-128"/>
              </a:defRPr>
            </a:lvl6pPr>
            <a:lvl7pPr marL="2993470" indent="-225711" eaLnBrk="0" fontAlgn="base" hangingPunct="0">
              <a:spcBef>
                <a:spcPct val="0"/>
              </a:spcBef>
              <a:spcAft>
                <a:spcPct val="0"/>
              </a:spcAft>
              <a:defRPr kumimoji="1" sz="1600">
                <a:solidFill>
                  <a:schemeClr val="tx1"/>
                </a:solidFill>
                <a:latin typeface="Arial" charset="0"/>
                <a:ea typeface="ＭＳ Ｐゴシック" pitchFamily="50" charset="-128"/>
              </a:defRPr>
            </a:lvl7pPr>
            <a:lvl8pPr marL="3454496" indent="-225711" eaLnBrk="0" fontAlgn="base" hangingPunct="0">
              <a:spcBef>
                <a:spcPct val="0"/>
              </a:spcBef>
              <a:spcAft>
                <a:spcPct val="0"/>
              </a:spcAft>
              <a:defRPr kumimoji="1" sz="1600">
                <a:solidFill>
                  <a:schemeClr val="tx1"/>
                </a:solidFill>
                <a:latin typeface="Arial" charset="0"/>
                <a:ea typeface="ＭＳ Ｐゴシック" pitchFamily="50" charset="-128"/>
              </a:defRPr>
            </a:lvl8pPr>
            <a:lvl9pPr marL="3915524" indent="-225711" eaLnBrk="0" fontAlgn="base" hangingPunct="0">
              <a:spcBef>
                <a:spcPct val="0"/>
              </a:spcBef>
              <a:spcAft>
                <a:spcPct val="0"/>
              </a:spcAft>
              <a:defRPr kumimoji="1" sz="1600">
                <a:solidFill>
                  <a:schemeClr val="tx1"/>
                </a:solidFill>
                <a:latin typeface="Arial" charset="0"/>
                <a:ea typeface="ＭＳ Ｐゴシック" pitchFamily="50" charset="-128"/>
              </a:defRPr>
            </a:lvl9pPr>
          </a:lstStyle>
          <a:p>
            <a:fld id="{019A5BCC-B452-47BF-83DC-365F9BDC02D0}" type="slidenum">
              <a:rPr lang="ja-JP" altLang="en-US" sz="1300"/>
              <a:pPr/>
              <a:t>15</a:t>
            </a:fld>
            <a:endParaRPr lang="ja-JP" altLang="en-US" sz="1300" dirty="0"/>
          </a:p>
        </p:txBody>
      </p:sp>
    </p:spTree>
    <p:extLst>
      <p:ext uri="{BB962C8B-B14F-4D97-AF65-F5344CB8AC3E}">
        <p14:creationId xmlns:p14="http://schemas.microsoft.com/office/powerpoint/2010/main" val="2252550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7ACEAE2-D43E-41A1-8FEC-9A0FCDB45259}"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649811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b="1" dirty="0" smtClean="0">
                <a:latin typeface="+mn-ea"/>
                <a:ea typeface="+mn-ea"/>
              </a:rPr>
              <a:t>点検の対象となる構造物は盛土高さ（壁と上載盛土込みで）が</a:t>
            </a:r>
            <a:r>
              <a:rPr lang="en-US" altLang="ja-JP" b="1" dirty="0" smtClean="0">
                <a:latin typeface="+mn-ea"/>
                <a:ea typeface="+mn-ea"/>
              </a:rPr>
              <a:t>10</a:t>
            </a:r>
            <a:r>
              <a:rPr lang="ja-JP" altLang="en-US" b="1" dirty="0" err="1" smtClean="0">
                <a:latin typeface="+mn-ea"/>
                <a:ea typeface="+mn-ea"/>
              </a:rPr>
              <a:t>ｍ</a:t>
            </a:r>
            <a:r>
              <a:rPr lang="ja-JP" altLang="en-US" b="1" dirty="0" smtClean="0">
                <a:latin typeface="+mn-ea"/>
                <a:ea typeface="+mn-ea"/>
              </a:rPr>
              <a:t>以上のものです。</a:t>
            </a:r>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4366" indent="-283338">
              <a:defRPr kumimoji="1" sz="1600">
                <a:solidFill>
                  <a:schemeClr val="tx1"/>
                </a:solidFill>
                <a:latin typeface="Arial" panose="020B0604020202020204" pitchFamily="34" charset="0"/>
                <a:ea typeface="ＭＳ Ｐゴシック" panose="020B0600070205080204" pitchFamily="50" charset="-128"/>
              </a:defRPr>
            </a:lvl2pPr>
            <a:lvl3pPr marL="1147764" indent="-225711">
              <a:defRPr kumimoji="1" sz="1600">
                <a:solidFill>
                  <a:schemeClr val="tx1"/>
                </a:solidFill>
                <a:latin typeface="Arial" panose="020B0604020202020204" pitchFamily="34" charset="0"/>
                <a:ea typeface="ＭＳ Ｐゴシック" panose="020B0600070205080204" pitchFamily="50" charset="-128"/>
              </a:defRPr>
            </a:lvl3pPr>
            <a:lvl4pPr marL="1608791" indent="-225711">
              <a:defRPr kumimoji="1" sz="1600">
                <a:solidFill>
                  <a:schemeClr val="tx1"/>
                </a:solidFill>
                <a:latin typeface="Arial" panose="020B0604020202020204" pitchFamily="34" charset="0"/>
                <a:ea typeface="ＭＳ Ｐゴシック" panose="020B0600070205080204" pitchFamily="50" charset="-128"/>
              </a:defRPr>
            </a:lvl4pPr>
            <a:lvl5pPr marL="2071417" indent="-225711">
              <a:defRPr kumimoji="1" sz="1600">
                <a:solidFill>
                  <a:schemeClr val="tx1"/>
                </a:solidFill>
                <a:latin typeface="Arial" panose="020B0604020202020204" pitchFamily="34" charset="0"/>
                <a:ea typeface="ＭＳ Ｐゴシック" panose="020B0600070205080204" pitchFamily="50" charset="-128"/>
              </a:defRPr>
            </a:lvl5pPr>
            <a:lvl6pPr marL="2532443"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93470"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54496"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915524"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fld id="{7FFF13B4-19B4-4658-8AB8-EB4CDD4DE748}" type="slidenum">
              <a:rPr lang="ja-JP" altLang="en-US" sz="1300"/>
              <a:pPr/>
              <a:t>17</a:t>
            </a:fld>
            <a:endParaRPr lang="ja-JP" altLang="en-US" sz="1300" dirty="0"/>
          </a:p>
        </p:txBody>
      </p:sp>
    </p:spTree>
    <p:extLst>
      <p:ext uri="{BB962C8B-B14F-4D97-AF65-F5344CB8AC3E}">
        <p14:creationId xmlns:p14="http://schemas.microsoft.com/office/powerpoint/2010/main" val="1723958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b="1" dirty="0" smtClean="0">
                <a:latin typeface="+mn-ea"/>
                <a:ea typeface="+mn-ea"/>
              </a:rPr>
              <a:t>コンクリートスキンの補修事例（国内・海外）</a:t>
            </a:r>
            <a:endParaRPr lang="en-US" altLang="ja-JP" b="1" dirty="0" smtClean="0">
              <a:latin typeface="+mn-ea"/>
              <a:ea typeface="+mn-ea"/>
            </a:endParaRPr>
          </a:p>
          <a:p>
            <a:r>
              <a:rPr lang="ja-JP" altLang="en-US" b="1" dirty="0" smtClean="0">
                <a:latin typeface="+mn-ea"/>
                <a:ea typeface="+mn-ea"/>
              </a:rPr>
              <a:t>現在国内ではパネル補修時には現場打ちですが、海外ではプレキャストパネルでの復旧した事例があります。</a:t>
            </a:r>
            <a:endParaRPr lang="en-US" altLang="ja-JP" b="1" dirty="0" smtClean="0">
              <a:latin typeface="+mn-ea"/>
              <a:ea typeface="+mn-ea"/>
            </a:endParaRPr>
          </a:p>
        </p:txBody>
      </p:sp>
      <p:sp>
        <p:nvSpPr>
          <p:cNvPr id="348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ＭＳ Ｐゴシック" pitchFamily="50" charset="-128"/>
              </a:defRPr>
            </a:lvl1pPr>
            <a:lvl2pPr marL="744366" indent="-283338">
              <a:defRPr kumimoji="1" sz="1600">
                <a:solidFill>
                  <a:schemeClr val="tx1"/>
                </a:solidFill>
                <a:latin typeface="Arial" charset="0"/>
                <a:ea typeface="ＭＳ Ｐゴシック" pitchFamily="50" charset="-128"/>
              </a:defRPr>
            </a:lvl2pPr>
            <a:lvl3pPr marL="1147764" indent="-225711">
              <a:defRPr kumimoji="1" sz="1600">
                <a:solidFill>
                  <a:schemeClr val="tx1"/>
                </a:solidFill>
                <a:latin typeface="Arial" charset="0"/>
                <a:ea typeface="ＭＳ Ｐゴシック" pitchFamily="50" charset="-128"/>
              </a:defRPr>
            </a:lvl3pPr>
            <a:lvl4pPr marL="1608791" indent="-225711">
              <a:defRPr kumimoji="1" sz="1600">
                <a:solidFill>
                  <a:schemeClr val="tx1"/>
                </a:solidFill>
                <a:latin typeface="Arial" charset="0"/>
                <a:ea typeface="ＭＳ Ｐゴシック" pitchFamily="50" charset="-128"/>
              </a:defRPr>
            </a:lvl4pPr>
            <a:lvl5pPr marL="2071417" indent="-225711">
              <a:defRPr kumimoji="1" sz="1600">
                <a:solidFill>
                  <a:schemeClr val="tx1"/>
                </a:solidFill>
                <a:latin typeface="Arial" charset="0"/>
                <a:ea typeface="ＭＳ Ｐゴシック" pitchFamily="50" charset="-128"/>
              </a:defRPr>
            </a:lvl5pPr>
            <a:lvl6pPr marL="2532443" indent="-225711" eaLnBrk="0" fontAlgn="base" hangingPunct="0">
              <a:spcBef>
                <a:spcPct val="0"/>
              </a:spcBef>
              <a:spcAft>
                <a:spcPct val="0"/>
              </a:spcAft>
              <a:defRPr kumimoji="1" sz="1600">
                <a:solidFill>
                  <a:schemeClr val="tx1"/>
                </a:solidFill>
                <a:latin typeface="Arial" charset="0"/>
                <a:ea typeface="ＭＳ Ｐゴシック" pitchFamily="50" charset="-128"/>
              </a:defRPr>
            </a:lvl6pPr>
            <a:lvl7pPr marL="2993470" indent="-225711" eaLnBrk="0" fontAlgn="base" hangingPunct="0">
              <a:spcBef>
                <a:spcPct val="0"/>
              </a:spcBef>
              <a:spcAft>
                <a:spcPct val="0"/>
              </a:spcAft>
              <a:defRPr kumimoji="1" sz="1600">
                <a:solidFill>
                  <a:schemeClr val="tx1"/>
                </a:solidFill>
                <a:latin typeface="Arial" charset="0"/>
                <a:ea typeface="ＭＳ Ｐゴシック" pitchFamily="50" charset="-128"/>
              </a:defRPr>
            </a:lvl7pPr>
            <a:lvl8pPr marL="3454496" indent="-225711" eaLnBrk="0" fontAlgn="base" hangingPunct="0">
              <a:spcBef>
                <a:spcPct val="0"/>
              </a:spcBef>
              <a:spcAft>
                <a:spcPct val="0"/>
              </a:spcAft>
              <a:defRPr kumimoji="1" sz="1600">
                <a:solidFill>
                  <a:schemeClr val="tx1"/>
                </a:solidFill>
                <a:latin typeface="Arial" charset="0"/>
                <a:ea typeface="ＭＳ Ｐゴシック" pitchFamily="50" charset="-128"/>
              </a:defRPr>
            </a:lvl8pPr>
            <a:lvl9pPr marL="3915524" indent="-225711" eaLnBrk="0" fontAlgn="base" hangingPunct="0">
              <a:spcBef>
                <a:spcPct val="0"/>
              </a:spcBef>
              <a:spcAft>
                <a:spcPct val="0"/>
              </a:spcAft>
              <a:defRPr kumimoji="1" sz="1600">
                <a:solidFill>
                  <a:schemeClr val="tx1"/>
                </a:solidFill>
                <a:latin typeface="Arial" charset="0"/>
                <a:ea typeface="ＭＳ Ｐゴシック" pitchFamily="50" charset="-128"/>
              </a:defRPr>
            </a:lvl9pPr>
          </a:lstStyle>
          <a:p>
            <a:fld id="{9B780EFB-E0B7-430C-825E-4D93CDF99F42}" type="slidenum">
              <a:rPr lang="ja-JP" altLang="en-US" sz="1300"/>
              <a:pPr/>
              <a:t>18</a:t>
            </a:fld>
            <a:endParaRPr lang="ja-JP" altLang="en-US" sz="1300"/>
          </a:p>
        </p:txBody>
      </p:sp>
    </p:spTree>
    <p:extLst>
      <p:ext uri="{BB962C8B-B14F-4D97-AF65-F5344CB8AC3E}">
        <p14:creationId xmlns:p14="http://schemas.microsoft.com/office/powerpoint/2010/main" val="4164859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現在実験段階ですがプレキャスト壁面にて壁面材の交換を行った事例です。　盛土部は凍結工法を用い作業中の盛土材の流出を防いで対策が出来るように現在研究中です。</a:t>
            </a:r>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4366" indent="-283338">
              <a:defRPr kumimoji="1" sz="1600">
                <a:solidFill>
                  <a:schemeClr val="tx1"/>
                </a:solidFill>
                <a:latin typeface="Arial" panose="020B0604020202020204" pitchFamily="34" charset="0"/>
                <a:ea typeface="ＭＳ Ｐゴシック" panose="020B0600070205080204" pitchFamily="50" charset="-128"/>
              </a:defRPr>
            </a:lvl2pPr>
            <a:lvl3pPr marL="1147764" indent="-225711">
              <a:defRPr kumimoji="1" sz="1600">
                <a:solidFill>
                  <a:schemeClr val="tx1"/>
                </a:solidFill>
                <a:latin typeface="Arial" panose="020B0604020202020204" pitchFamily="34" charset="0"/>
                <a:ea typeface="ＭＳ Ｐゴシック" panose="020B0600070205080204" pitchFamily="50" charset="-128"/>
              </a:defRPr>
            </a:lvl3pPr>
            <a:lvl4pPr marL="1608791" indent="-225711">
              <a:defRPr kumimoji="1" sz="1600">
                <a:solidFill>
                  <a:schemeClr val="tx1"/>
                </a:solidFill>
                <a:latin typeface="Arial" panose="020B0604020202020204" pitchFamily="34" charset="0"/>
                <a:ea typeface="ＭＳ Ｐゴシック" panose="020B0600070205080204" pitchFamily="50" charset="-128"/>
              </a:defRPr>
            </a:lvl4pPr>
            <a:lvl5pPr marL="2071417" indent="-225711">
              <a:defRPr kumimoji="1" sz="1600">
                <a:solidFill>
                  <a:schemeClr val="tx1"/>
                </a:solidFill>
                <a:latin typeface="Arial" panose="020B0604020202020204" pitchFamily="34" charset="0"/>
                <a:ea typeface="ＭＳ Ｐゴシック" panose="020B0600070205080204" pitchFamily="50" charset="-128"/>
              </a:defRPr>
            </a:lvl5pPr>
            <a:lvl6pPr marL="2532443"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93470"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54496"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915524"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fld id="{7FFF13B4-19B4-4658-8AB8-EB4CDD4DE748}" type="slidenum">
              <a:rPr lang="ja-JP" altLang="en-US" sz="1300"/>
              <a:pPr/>
              <a:t>19</a:t>
            </a:fld>
            <a:endParaRPr lang="ja-JP" altLang="en-US" sz="1300"/>
          </a:p>
        </p:txBody>
      </p:sp>
    </p:spTree>
    <p:extLst>
      <p:ext uri="{BB962C8B-B14F-4D97-AF65-F5344CB8AC3E}">
        <p14:creationId xmlns:p14="http://schemas.microsoft.com/office/powerpoint/2010/main" val="3762996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b="1" dirty="0" smtClean="0">
                <a:latin typeface="+mn-ea"/>
                <a:ea typeface="+mn-ea"/>
              </a:rPr>
              <a:t>表記の項目に沿って</a:t>
            </a:r>
            <a:endParaRPr lang="en-US" altLang="ja-JP" b="1" dirty="0" smtClean="0">
              <a:latin typeface="+mn-ea"/>
              <a:ea typeface="+mn-ea"/>
            </a:endParaRPr>
          </a:p>
          <a:p>
            <a:r>
              <a:rPr lang="ja-JP" altLang="en-US" b="1" dirty="0" smtClean="0">
                <a:latin typeface="+mn-ea"/>
                <a:ea typeface="+mn-ea"/>
              </a:rPr>
              <a:t>テールアルメＦＳの開発経緯、構造特性、適用事例、補修について</a:t>
            </a:r>
            <a:endParaRPr lang="en-US" altLang="ja-JP" b="1" dirty="0" smtClean="0">
              <a:latin typeface="+mn-ea"/>
              <a:ea typeface="+mn-ea"/>
            </a:endParaRPr>
          </a:p>
          <a:p>
            <a:r>
              <a:rPr lang="ja-JP" altLang="en-US" b="1" dirty="0" smtClean="0">
                <a:latin typeface="+mn-ea"/>
                <a:ea typeface="+mn-ea"/>
              </a:rPr>
              <a:t>そして、最後にまとめという順でのご説明させて頂きます．</a:t>
            </a:r>
            <a:endParaRPr lang="en-US" altLang="ja-JP" b="1" dirty="0" smtClean="0">
              <a:latin typeface="+mn-ea"/>
              <a:ea typeface="+mn-ea"/>
            </a:endParaRPr>
          </a:p>
        </p:txBody>
      </p:sp>
      <p:sp>
        <p:nvSpPr>
          <p:cNvPr id="2355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ＭＳ Ｐゴシック" pitchFamily="50" charset="-128"/>
              </a:defRPr>
            </a:lvl1pPr>
            <a:lvl2pPr marL="744366" indent="-283338">
              <a:defRPr kumimoji="1" sz="1600">
                <a:solidFill>
                  <a:schemeClr val="tx1"/>
                </a:solidFill>
                <a:latin typeface="Arial" charset="0"/>
                <a:ea typeface="ＭＳ Ｐゴシック" pitchFamily="50" charset="-128"/>
              </a:defRPr>
            </a:lvl2pPr>
            <a:lvl3pPr marL="1147764" indent="-225711">
              <a:defRPr kumimoji="1" sz="1600">
                <a:solidFill>
                  <a:schemeClr val="tx1"/>
                </a:solidFill>
                <a:latin typeface="Arial" charset="0"/>
                <a:ea typeface="ＭＳ Ｐゴシック" pitchFamily="50" charset="-128"/>
              </a:defRPr>
            </a:lvl3pPr>
            <a:lvl4pPr marL="1608791" indent="-225711">
              <a:defRPr kumimoji="1" sz="1600">
                <a:solidFill>
                  <a:schemeClr val="tx1"/>
                </a:solidFill>
                <a:latin typeface="Arial" charset="0"/>
                <a:ea typeface="ＭＳ Ｐゴシック" pitchFamily="50" charset="-128"/>
              </a:defRPr>
            </a:lvl4pPr>
            <a:lvl5pPr marL="2071417" indent="-225711">
              <a:defRPr kumimoji="1" sz="1600">
                <a:solidFill>
                  <a:schemeClr val="tx1"/>
                </a:solidFill>
                <a:latin typeface="Arial" charset="0"/>
                <a:ea typeface="ＭＳ Ｐゴシック" pitchFamily="50" charset="-128"/>
              </a:defRPr>
            </a:lvl5pPr>
            <a:lvl6pPr marL="2532443" indent="-225711" eaLnBrk="0" fontAlgn="base" hangingPunct="0">
              <a:spcBef>
                <a:spcPct val="0"/>
              </a:spcBef>
              <a:spcAft>
                <a:spcPct val="0"/>
              </a:spcAft>
              <a:defRPr kumimoji="1" sz="1600">
                <a:solidFill>
                  <a:schemeClr val="tx1"/>
                </a:solidFill>
                <a:latin typeface="Arial" charset="0"/>
                <a:ea typeface="ＭＳ Ｐゴシック" pitchFamily="50" charset="-128"/>
              </a:defRPr>
            </a:lvl6pPr>
            <a:lvl7pPr marL="2993470" indent="-225711" eaLnBrk="0" fontAlgn="base" hangingPunct="0">
              <a:spcBef>
                <a:spcPct val="0"/>
              </a:spcBef>
              <a:spcAft>
                <a:spcPct val="0"/>
              </a:spcAft>
              <a:defRPr kumimoji="1" sz="1600">
                <a:solidFill>
                  <a:schemeClr val="tx1"/>
                </a:solidFill>
                <a:latin typeface="Arial" charset="0"/>
                <a:ea typeface="ＭＳ Ｐゴシック" pitchFamily="50" charset="-128"/>
              </a:defRPr>
            </a:lvl7pPr>
            <a:lvl8pPr marL="3454496" indent="-225711" eaLnBrk="0" fontAlgn="base" hangingPunct="0">
              <a:spcBef>
                <a:spcPct val="0"/>
              </a:spcBef>
              <a:spcAft>
                <a:spcPct val="0"/>
              </a:spcAft>
              <a:defRPr kumimoji="1" sz="1600">
                <a:solidFill>
                  <a:schemeClr val="tx1"/>
                </a:solidFill>
                <a:latin typeface="Arial" charset="0"/>
                <a:ea typeface="ＭＳ Ｐゴシック" pitchFamily="50" charset="-128"/>
              </a:defRPr>
            </a:lvl8pPr>
            <a:lvl9pPr marL="3915524" indent="-225711" eaLnBrk="0" fontAlgn="base" hangingPunct="0">
              <a:spcBef>
                <a:spcPct val="0"/>
              </a:spcBef>
              <a:spcAft>
                <a:spcPct val="0"/>
              </a:spcAft>
              <a:defRPr kumimoji="1" sz="1600">
                <a:solidFill>
                  <a:schemeClr val="tx1"/>
                </a:solidFill>
                <a:latin typeface="Arial" charset="0"/>
                <a:ea typeface="ＭＳ Ｐゴシック" pitchFamily="50" charset="-128"/>
              </a:defRPr>
            </a:lvl9pPr>
          </a:lstStyle>
          <a:p>
            <a:fld id="{A4E50547-A7C6-4104-A7AB-A8B69D456674}" type="slidenum">
              <a:rPr lang="ja-JP" altLang="en-US" sz="1300"/>
              <a:pPr/>
              <a:t>2</a:t>
            </a:fld>
            <a:endParaRPr lang="ja-JP" altLang="en-US" sz="1300" dirty="0"/>
          </a:p>
        </p:txBody>
      </p:sp>
    </p:spTree>
    <p:extLst>
      <p:ext uri="{BB962C8B-B14F-4D97-AF65-F5344CB8AC3E}">
        <p14:creationId xmlns:p14="http://schemas.microsoft.com/office/powerpoint/2010/main" val="236005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b="1" dirty="0" smtClean="0">
                <a:latin typeface="+mn-ea"/>
                <a:ea typeface="+mn-ea"/>
              </a:rPr>
              <a:t>道路土工点検要綱により、５年に</a:t>
            </a:r>
            <a:r>
              <a:rPr lang="en-US" altLang="ja-JP" b="1" dirty="0" smtClean="0">
                <a:latin typeface="+mn-ea"/>
                <a:ea typeface="+mn-ea"/>
              </a:rPr>
              <a:t>1</a:t>
            </a:r>
            <a:r>
              <a:rPr lang="ja-JP" altLang="en-US" b="1" dirty="0" smtClean="0">
                <a:latin typeface="+mn-ea"/>
                <a:ea typeface="+mn-ea"/>
              </a:rPr>
              <a:t>回の点検は近接目視を行う事を基本とされています。</a:t>
            </a:r>
            <a:endParaRPr lang="en-US" altLang="ja-JP" b="1" dirty="0" smtClean="0">
              <a:latin typeface="+mn-ea"/>
              <a:ea typeface="+mn-ea"/>
            </a:endParaRPr>
          </a:p>
          <a:p>
            <a:r>
              <a:rPr lang="ja-JP" altLang="en-US" b="1" dirty="0" smtClean="0">
                <a:latin typeface="+mn-ea"/>
                <a:ea typeface="+mn-ea"/>
              </a:rPr>
              <a:t>テールアルメの主要部材は壁面材と補強材でありますが、土中に埋設された補強材は目視する事が出来ません。</a:t>
            </a:r>
            <a:endParaRPr lang="en-US" altLang="ja-JP" b="1" dirty="0" smtClean="0">
              <a:latin typeface="+mn-ea"/>
              <a:ea typeface="+mn-ea"/>
            </a:endParaRPr>
          </a:p>
          <a:p>
            <a:r>
              <a:rPr lang="ja-JP" altLang="en-US" b="1" dirty="0" smtClean="0">
                <a:latin typeface="+mn-ea"/>
                <a:ea typeface="+mn-ea"/>
              </a:rPr>
              <a:t>そこで、土中の補強材の異常を壁面に早期発現させ目視点検における判断を行う事が出来る「テールアルメ</a:t>
            </a:r>
            <a:r>
              <a:rPr lang="en-US" altLang="ja-JP" b="1" dirty="0" smtClean="0">
                <a:latin typeface="+mn-ea"/>
                <a:ea typeface="+mn-ea"/>
              </a:rPr>
              <a:t>FS</a:t>
            </a:r>
            <a:r>
              <a:rPr lang="ja-JP" altLang="en-US" b="1" dirty="0" smtClean="0">
                <a:latin typeface="+mn-ea"/>
                <a:ea typeface="+mn-ea"/>
              </a:rPr>
              <a:t>」の開発を行いました。</a:t>
            </a:r>
            <a:endParaRPr lang="en-US" altLang="ja-JP" b="1" dirty="0" smtClean="0">
              <a:latin typeface="+mn-ea"/>
              <a:ea typeface="+mn-ea"/>
            </a:endParaRPr>
          </a:p>
        </p:txBody>
      </p:sp>
      <p:sp>
        <p:nvSpPr>
          <p:cNvPr id="256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ＭＳ Ｐゴシック" pitchFamily="50" charset="-128"/>
              </a:defRPr>
            </a:lvl1pPr>
            <a:lvl2pPr marL="744366" indent="-283338">
              <a:defRPr kumimoji="1" sz="1600">
                <a:solidFill>
                  <a:schemeClr val="tx1"/>
                </a:solidFill>
                <a:latin typeface="Arial" charset="0"/>
                <a:ea typeface="ＭＳ Ｐゴシック" pitchFamily="50" charset="-128"/>
              </a:defRPr>
            </a:lvl2pPr>
            <a:lvl3pPr marL="1147764" indent="-225711">
              <a:defRPr kumimoji="1" sz="1600">
                <a:solidFill>
                  <a:schemeClr val="tx1"/>
                </a:solidFill>
                <a:latin typeface="Arial" charset="0"/>
                <a:ea typeface="ＭＳ Ｐゴシック" pitchFamily="50" charset="-128"/>
              </a:defRPr>
            </a:lvl3pPr>
            <a:lvl4pPr marL="1608791" indent="-225711">
              <a:defRPr kumimoji="1" sz="1600">
                <a:solidFill>
                  <a:schemeClr val="tx1"/>
                </a:solidFill>
                <a:latin typeface="Arial" charset="0"/>
                <a:ea typeface="ＭＳ Ｐゴシック" pitchFamily="50" charset="-128"/>
              </a:defRPr>
            </a:lvl4pPr>
            <a:lvl5pPr marL="2071417" indent="-225711">
              <a:defRPr kumimoji="1" sz="1600">
                <a:solidFill>
                  <a:schemeClr val="tx1"/>
                </a:solidFill>
                <a:latin typeface="Arial" charset="0"/>
                <a:ea typeface="ＭＳ Ｐゴシック" pitchFamily="50" charset="-128"/>
              </a:defRPr>
            </a:lvl5pPr>
            <a:lvl6pPr marL="2532443" indent="-225711" eaLnBrk="0" fontAlgn="base" hangingPunct="0">
              <a:spcBef>
                <a:spcPct val="0"/>
              </a:spcBef>
              <a:spcAft>
                <a:spcPct val="0"/>
              </a:spcAft>
              <a:defRPr kumimoji="1" sz="1600">
                <a:solidFill>
                  <a:schemeClr val="tx1"/>
                </a:solidFill>
                <a:latin typeface="Arial" charset="0"/>
                <a:ea typeface="ＭＳ Ｐゴシック" pitchFamily="50" charset="-128"/>
              </a:defRPr>
            </a:lvl6pPr>
            <a:lvl7pPr marL="2993470" indent="-225711" eaLnBrk="0" fontAlgn="base" hangingPunct="0">
              <a:spcBef>
                <a:spcPct val="0"/>
              </a:spcBef>
              <a:spcAft>
                <a:spcPct val="0"/>
              </a:spcAft>
              <a:defRPr kumimoji="1" sz="1600">
                <a:solidFill>
                  <a:schemeClr val="tx1"/>
                </a:solidFill>
                <a:latin typeface="Arial" charset="0"/>
                <a:ea typeface="ＭＳ Ｐゴシック" pitchFamily="50" charset="-128"/>
              </a:defRPr>
            </a:lvl7pPr>
            <a:lvl8pPr marL="3454496" indent="-225711" eaLnBrk="0" fontAlgn="base" hangingPunct="0">
              <a:spcBef>
                <a:spcPct val="0"/>
              </a:spcBef>
              <a:spcAft>
                <a:spcPct val="0"/>
              </a:spcAft>
              <a:defRPr kumimoji="1" sz="1600">
                <a:solidFill>
                  <a:schemeClr val="tx1"/>
                </a:solidFill>
                <a:latin typeface="Arial" charset="0"/>
                <a:ea typeface="ＭＳ Ｐゴシック" pitchFamily="50" charset="-128"/>
              </a:defRPr>
            </a:lvl8pPr>
            <a:lvl9pPr marL="3915524" indent="-225711" eaLnBrk="0" fontAlgn="base" hangingPunct="0">
              <a:spcBef>
                <a:spcPct val="0"/>
              </a:spcBef>
              <a:spcAft>
                <a:spcPct val="0"/>
              </a:spcAft>
              <a:defRPr kumimoji="1" sz="1600">
                <a:solidFill>
                  <a:schemeClr val="tx1"/>
                </a:solidFill>
                <a:latin typeface="Arial" charset="0"/>
                <a:ea typeface="ＭＳ Ｐゴシック" pitchFamily="50" charset="-128"/>
              </a:defRPr>
            </a:lvl9pPr>
          </a:lstStyle>
          <a:p>
            <a:fld id="{019A5BCC-B452-47BF-83DC-365F9BDC02D0}" type="slidenum">
              <a:rPr lang="ja-JP" altLang="en-US" sz="1300"/>
              <a:pPr/>
              <a:t>3</a:t>
            </a:fld>
            <a:endParaRPr lang="ja-JP" altLang="en-US" sz="1300" dirty="0"/>
          </a:p>
        </p:txBody>
      </p:sp>
    </p:spTree>
    <p:extLst>
      <p:ext uri="{BB962C8B-B14F-4D97-AF65-F5344CB8AC3E}">
        <p14:creationId xmlns:p14="http://schemas.microsoft.com/office/powerpoint/2010/main" val="429839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b="1" dirty="0" smtClean="0">
                <a:latin typeface="+mn-ea"/>
                <a:ea typeface="+mn-ea"/>
              </a:rPr>
              <a:t>次にテールアルメ</a:t>
            </a:r>
            <a:r>
              <a:rPr lang="en-US" altLang="ja-JP" b="1" dirty="0" smtClean="0">
                <a:latin typeface="+mn-ea"/>
                <a:ea typeface="+mn-ea"/>
              </a:rPr>
              <a:t>FS</a:t>
            </a:r>
            <a:r>
              <a:rPr lang="ja-JP" altLang="en-US" b="1" dirty="0" smtClean="0">
                <a:latin typeface="+mn-ea"/>
                <a:ea typeface="+mn-ea"/>
              </a:rPr>
              <a:t>の構造特性についてですが、こちらの動画をご覧ください。</a:t>
            </a:r>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4366" indent="-283338">
              <a:defRPr kumimoji="1" sz="1600">
                <a:solidFill>
                  <a:schemeClr val="tx1"/>
                </a:solidFill>
                <a:latin typeface="Arial" panose="020B0604020202020204" pitchFamily="34" charset="0"/>
                <a:ea typeface="ＭＳ Ｐゴシック" panose="020B0600070205080204" pitchFamily="50" charset="-128"/>
              </a:defRPr>
            </a:lvl2pPr>
            <a:lvl3pPr marL="1147764" indent="-225711">
              <a:defRPr kumimoji="1" sz="1600">
                <a:solidFill>
                  <a:schemeClr val="tx1"/>
                </a:solidFill>
                <a:latin typeface="Arial" panose="020B0604020202020204" pitchFamily="34" charset="0"/>
                <a:ea typeface="ＭＳ Ｐゴシック" panose="020B0600070205080204" pitchFamily="50" charset="-128"/>
              </a:defRPr>
            </a:lvl3pPr>
            <a:lvl4pPr marL="1608791" indent="-225711">
              <a:defRPr kumimoji="1" sz="1600">
                <a:solidFill>
                  <a:schemeClr val="tx1"/>
                </a:solidFill>
                <a:latin typeface="Arial" panose="020B0604020202020204" pitchFamily="34" charset="0"/>
                <a:ea typeface="ＭＳ Ｐゴシック" panose="020B0600070205080204" pitchFamily="50" charset="-128"/>
              </a:defRPr>
            </a:lvl4pPr>
            <a:lvl5pPr marL="2071417" indent="-225711">
              <a:defRPr kumimoji="1" sz="1600">
                <a:solidFill>
                  <a:schemeClr val="tx1"/>
                </a:solidFill>
                <a:latin typeface="Arial" panose="020B0604020202020204" pitchFamily="34" charset="0"/>
                <a:ea typeface="ＭＳ Ｐゴシック" panose="020B0600070205080204" pitchFamily="50" charset="-128"/>
              </a:defRPr>
            </a:lvl5pPr>
            <a:lvl6pPr marL="2532443"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93470"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54496"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915524"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fld id="{7FFF13B4-19B4-4658-8AB8-EB4CDD4DE748}" type="slidenum">
              <a:rPr lang="ja-JP" altLang="en-US" sz="1300"/>
              <a:pPr/>
              <a:t>4</a:t>
            </a:fld>
            <a:endParaRPr lang="ja-JP" altLang="en-US" sz="1300" dirty="0"/>
          </a:p>
        </p:txBody>
      </p:sp>
    </p:spTree>
    <p:extLst>
      <p:ext uri="{BB962C8B-B14F-4D97-AF65-F5344CB8AC3E}">
        <p14:creationId xmlns:p14="http://schemas.microsoft.com/office/powerpoint/2010/main" val="2505441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4366" indent="-283338">
              <a:defRPr kumimoji="1" sz="1600">
                <a:solidFill>
                  <a:schemeClr val="tx1"/>
                </a:solidFill>
                <a:latin typeface="Arial" panose="020B0604020202020204" pitchFamily="34" charset="0"/>
                <a:ea typeface="ＭＳ Ｐゴシック" panose="020B0600070205080204" pitchFamily="50" charset="-128"/>
              </a:defRPr>
            </a:lvl2pPr>
            <a:lvl3pPr marL="1147764" indent="-225711">
              <a:defRPr kumimoji="1" sz="1600">
                <a:solidFill>
                  <a:schemeClr val="tx1"/>
                </a:solidFill>
                <a:latin typeface="Arial" panose="020B0604020202020204" pitchFamily="34" charset="0"/>
                <a:ea typeface="ＭＳ Ｐゴシック" panose="020B0600070205080204" pitchFamily="50" charset="-128"/>
              </a:defRPr>
            </a:lvl3pPr>
            <a:lvl4pPr marL="1608791" indent="-225711">
              <a:defRPr kumimoji="1" sz="1600">
                <a:solidFill>
                  <a:schemeClr val="tx1"/>
                </a:solidFill>
                <a:latin typeface="Arial" panose="020B0604020202020204" pitchFamily="34" charset="0"/>
                <a:ea typeface="ＭＳ Ｐゴシック" panose="020B0600070205080204" pitchFamily="50" charset="-128"/>
              </a:defRPr>
            </a:lvl4pPr>
            <a:lvl5pPr marL="2071417" indent="-225711">
              <a:defRPr kumimoji="1" sz="1600">
                <a:solidFill>
                  <a:schemeClr val="tx1"/>
                </a:solidFill>
                <a:latin typeface="Arial" panose="020B0604020202020204" pitchFamily="34" charset="0"/>
                <a:ea typeface="ＭＳ Ｐゴシック" panose="020B0600070205080204" pitchFamily="50" charset="-128"/>
              </a:defRPr>
            </a:lvl5pPr>
            <a:lvl6pPr marL="2532443"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93470"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54496"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915524"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fld id="{7FFF13B4-19B4-4658-8AB8-EB4CDD4DE748}" type="slidenum">
              <a:rPr lang="ja-JP" altLang="en-US" sz="1300"/>
              <a:pPr/>
              <a:t>5</a:t>
            </a:fld>
            <a:endParaRPr lang="ja-JP" altLang="en-US" sz="1300" dirty="0"/>
          </a:p>
        </p:txBody>
      </p:sp>
    </p:spTree>
    <p:extLst>
      <p:ext uri="{BB962C8B-B14F-4D97-AF65-F5344CB8AC3E}">
        <p14:creationId xmlns:p14="http://schemas.microsoft.com/office/powerpoint/2010/main" val="3727206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4366" indent="-283338">
              <a:defRPr kumimoji="1" sz="1600">
                <a:solidFill>
                  <a:schemeClr val="tx1"/>
                </a:solidFill>
                <a:latin typeface="Arial" panose="020B0604020202020204" pitchFamily="34" charset="0"/>
                <a:ea typeface="ＭＳ Ｐゴシック" panose="020B0600070205080204" pitchFamily="50" charset="-128"/>
              </a:defRPr>
            </a:lvl2pPr>
            <a:lvl3pPr marL="1147764" indent="-225711">
              <a:defRPr kumimoji="1" sz="1600">
                <a:solidFill>
                  <a:schemeClr val="tx1"/>
                </a:solidFill>
                <a:latin typeface="Arial" panose="020B0604020202020204" pitchFamily="34" charset="0"/>
                <a:ea typeface="ＭＳ Ｐゴシック" panose="020B0600070205080204" pitchFamily="50" charset="-128"/>
              </a:defRPr>
            </a:lvl3pPr>
            <a:lvl4pPr marL="1608791" indent="-225711">
              <a:defRPr kumimoji="1" sz="1600">
                <a:solidFill>
                  <a:schemeClr val="tx1"/>
                </a:solidFill>
                <a:latin typeface="Arial" panose="020B0604020202020204" pitchFamily="34" charset="0"/>
                <a:ea typeface="ＭＳ Ｐゴシック" panose="020B0600070205080204" pitchFamily="50" charset="-128"/>
              </a:defRPr>
            </a:lvl4pPr>
            <a:lvl5pPr marL="2071417" indent="-225711">
              <a:defRPr kumimoji="1" sz="1600">
                <a:solidFill>
                  <a:schemeClr val="tx1"/>
                </a:solidFill>
                <a:latin typeface="Arial" panose="020B0604020202020204" pitchFamily="34" charset="0"/>
                <a:ea typeface="ＭＳ Ｐゴシック" panose="020B0600070205080204" pitchFamily="50" charset="-128"/>
              </a:defRPr>
            </a:lvl5pPr>
            <a:lvl6pPr marL="2532443"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93470"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54496"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915524"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fld id="{7FFF13B4-19B4-4658-8AB8-EB4CDD4DE748}" type="slidenum">
              <a:rPr lang="ja-JP" altLang="en-US" sz="1300"/>
              <a:pPr/>
              <a:t>6</a:t>
            </a:fld>
            <a:endParaRPr lang="ja-JP" altLang="en-US" sz="1300" dirty="0"/>
          </a:p>
        </p:txBody>
      </p:sp>
    </p:spTree>
    <p:extLst>
      <p:ext uri="{BB962C8B-B14F-4D97-AF65-F5344CB8AC3E}">
        <p14:creationId xmlns:p14="http://schemas.microsoft.com/office/powerpoint/2010/main" val="247448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b="1" dirty="0" smtClean="0"/>
              <a:t>これは、鹿児島県大隅河川国道事務所より適用された東九州道田尾地区の写真です。</a:t>
            </a:r>
            <a:endParaRPr lang="en-US" altLang="ja-JP" b="1" dirty="0" smtClean="0"/>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4366" indent="-283338">
              <a:defRPr kumimoji="1" sz="1600">
                <a:solidFill>
                  <a:schemeClr val="tx1"/>
                </a:solidFill>
                <a:latin typeface="Arial" panose="020B0604020202020204" pitchFamily="34" charset="0"/>
                <a:ea typeface="ＭＳ Ｐゴシック" panose="020B0600070205080204" pitchFamily="50" charset="-128"/>
              </a:defRPr>
            </a:lvl2pPr>
            <a:lvl3pPr marL="1147764" indent="-225711">
              <a:defRPr kumimoji="1" sz="1600">
                <a:solidFill>
                  <a:schemeClr val="tx1"/>
                </a:solidFill>
                <a:latin typeface="Arial" panose="020B0604020202020204" pitchFamily="34" charset="0"/>
                <a:ea typeface="ＭＳ Ｐゴシック" panose="020B0600070205080204" pitchFamily="50" charset="-128"/>
              </a:defRPr>
            </a:lvl3pPr>
            <a:lvl4pPr marL="1608791" indent="-225711">
              <a:defRPr kumimoji="1" sz="1600">
                <a:solidFill>
                  <a:schemeClr val="tx1"/>
                </a:solidFill>
                <a:latin typeface="Arial" panose="020B0604020202020204" pitchFamily="34" charset="0"/>
                <a:ea typeface="ＭＳ Ｐゴシック" panose="020B0600070205080204" pitchFamily="50" charset="-128"/>
              </a:defRPr>
            </a:lvl4pPr>
            <a:lvl5pPr marL="2071417" indent="-225711">
              <a:defRPr kumimoji="1" sz="1600">
                <a:solidFill>
                  <a:schemeClr val="tx1"/>
                </a:solidFill>
                <a:latin typeface="Arial" panose="020B0604020202020204" pitchFamily="34" charset="0"/>
                <a:ea typeface="ＭＳ Ｐゴシック" panose="020B0600070205080204" pitchFamily="50" charset="-128"/>
              </a:defRPr>
            </a:lvl5pPr>
            <a:lvl6pPr marL="2532443"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93470"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54496"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915524"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fld id="{7FFF13B4-19B4-4658-8AB8-EB4CDD4DE748}" type="slidenum">
              <a:rPr lang="ja-JP" altLang="en-US" sz="1300"/>
              <a:pPr/>
              <a:t>7</a:t>
            </a:fld>
            <a:endParaRPr lang="ja-JP" altLang="en-US" sz="1300" dirty="0"/>
          </a:p>
        </p:txBody>
      </p:sp>
    </p:spTree>
    <p:extLst>
      <p:ext uri="{BB962C8B-B14F-4D97-AF65-F5344CB8AC3E}">
        <p14:creationId xmlns:p14="http://schemas.microsoft.com/office/powerpoint/2010/main" val="1140629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こちらは八代河川国道事務所より採用された南九州西回り自動車道の現場となります。</a:t>
            </a:r>
            <a:endParaRPr lang="en-US" altLang="ja-JP" dirty="0" smtClean="0"/>
          </a:p>
          <a:p>
            <a:r>
              <a:rPr lang="ja-JP" altLang="en-US" dirty="0" smtClean="0"/>
              <a:t>全体で延長</a:t>
            </a:r>
            <a:r>
              <a:rPr lang="en-US" altLang="ja-JP" dirty="0" smtClean="0"/>
              <a:t>314</a:t>
            </a:r>
            <a:r>
              <a:rPr lang="ja-JP" altLang="en-US" dirty="0" err="1" smtClean="0"/>
              <a:t>ｍ</a:t>
            </a:r>
            <a:r>
              <a:rPr lang="ja-JP" altLang="en-US" dirty="0" smtClean="0"/>
              <a:t>、壁面積</a:t>
            </a:r>
            <a:r>
              <a:rPr lang="en-US" altLang="ja-JP" dirty="0" smtClean="0"/>
              <a:t>1616</a:t>
            </a:r>
            <a:r>
              <a:rPr lang="ja-JP" altLang="en-US" dirty="0" smtClean="0"/>
              <a:t>㎡の規模となります。</a:t>
            </a:r>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4366" indent="-283338">
              <a:defRPr kumimoji="1" sz="1600">
                <a:solidFill>
                  <a:schemeClr val="tx1"/>
                </a:solidFill>
                <a:latin typeface="Arial" panose="020B0604020202020204" pitchFamily="34" charset="0"/>
                <a:ea typeface="ＭＳ Ｐゴシック" panose="020B0600070205080204" pitchFamily="50" charset="-128"/>
              </a:defRPr>
            </a:lvl2pPr>
            <a:lvl3pPr marL="1147764" indent="-225711">
              <a:defRPr kumimoji="1" sz="1600">
                <a:solidFill>
                  <a:schemeClr val="tx1"/>
                </a:solidFill>
                <a:latin typeface="Arial" panose="020B0604020202020204" pitchFamily="34" charset="0"/>
                <a:ea typeface="ＭＳ Ｐゴシック" panose="020B0600070205080204" pitchFamily="50" charset="-128"/>
              </a:defRPr>
            </a:lvl3pPr>
            <a:lvl4pPr marL="1608791" indent="-225711">
              <a:defRPr kumimoji="1" sz="1600">
                <a:solidFill>
                  <a:schemeClr val="tx1"/>
                </a:solidFill>
                <a:latin typeface="Arial" panose="020B0604020202020204" pitchFamily="34" charset="0"/>
                <a:ea typeface="ＭＳ Ｐゴシック" panose="020B0600070205080204" pitchFamily="50" charset="-128"/>
              </a:defRPr>
            </a:lvl4pPr>
            <a:lvl5pPr marL="2071417" indent="-225711">
              <a:defRPr kumimoji="1" sz="1600">
                <a:solidFill>
                  <a:schemeClr val="tx1"/>
                </a:solidFill>
                <a:latin typeface="Arial" panose="020B0604020202020204" pitchFamily="34" charset="0"/>
                <a:ea typeface="ＭＳ Ｐゴシック" panose="020B0600070205080204" pitchFamily="50" charset="-128"/>
              </a:defRPr>
            </a:lvl5pPr>
            <a:lvl6pPr marL="2532443"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93470"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54496"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915524"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fld id="{7FFF13B4-19B4-4658-8AB8-EB4CDD4DE748}" type="slidenum">
              <a:rPr lang="ja-JP" altLang="en-US" sz="1300"/>
              <a:pPr/>
              <a:t>8</a:t>
            </a:fld>
            <a:endParaRPr lang="ja-JP" altLang="en-US" sz="1300" dirty="0"/>
          </a:p>
        </p:txBody>
      </p:sp>
    </p:spTree>
    <p:extLst>
      <p:ext uri="{BB962C8B-B14F-4D97-AF65-F5344CB8AC3E}">
        <p14:creationId xmlns:p14="http://schemas.microsoft.com/office/powerpoint/2010/main" val="3193061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b="1" dirty="0" smtClean="0"/>
              <a:t>今年の</a:t>
            </a:r>
            <a:r>
              <a:rPr lang="en-US" altLang="ja-JP" b="1" dirty="0" smtClean="0"/>
              <a:t>11</a:t>
            </a:r>
            <a:r>
              <a:rPr lang="ja-JP" altLang="en-US" b="1" dirty="0" smtClean="0"/>
              <a:t>月７日にインフラメンテンナンス大賞　技術開発部門　優秀賞を受賞いたしました。同賞は我が国のインフラメンテナンスに関わる事業者、団体、研究者等の取組を促進し、メンテナンス産業の活性化を図るとともに、インフラメンテナンスの理念の普及を図ることを目的に実施されているものです。インフラメンテナンスを効果的・効率的に改善する研究・技術開発</a:t>
            </a:r>
          </a:p>
          <a:p>
            <a:endParaRPr lang="en-US" altLang="ja-JP" b="1" dirty="0" smtClean="0"/>
          </a:p>
          <a:p>
            <a:endParaRPr lang="ja-JP" altLang="en-US" dirty="0" smtClean="0"/>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4366" indent="-283338">
              <a:defRPr kumimoji="1" sz="1600">
                <a:solidFill>
                  <a:schemeClr val="tx1"/>
                </a:solidFill>
                <a:latin typeface="Arial" panose="020B0604020202020204" pitchFamily="34" charset="0"/>
                <a:ea typeface="ＭＳ Ｐゴシック" panose="020B0600070205080204" pitchFamily="50" charset="-128"/>
              </a:defRPr>
            </a:lvl2pPr>
            <a:lvl3pPr marL="1147764" indent="-225711">
              <a:defRPr kumimoji="1" sz="1600">
                <a:solidFill>
                  <a:schemeClr val="tx1"/>
                </a:solidFill>
                <a:latin typeface="Arial" panose="020B0604020202020204" pitchFamily="34" charset="0"/>
                <a:ea typeface="ＭＳ Ｐゴシック" panose="020B0600070205080204" pitchFamily="50" charset="-128"/>
              </a:defRPr>
            </a:lvl3pPr>
            <a:lvl4pPr marL="1608791" indent="-225711">
              <a:defRPr kumimoji="1" sz="1600">
                <a:solidFill>
                  <a:schemeClr val="tx1"/>
                </a:solidFill>
                <a:latin typeface="Arial" panose="020B0604020202020204" pitchFamily="34" charset="0"/>
                <a:ea typeface="ＭＳ Ｐゴシック" panose="020B0600070205080204" pitchFamily="50" charset="-128"/>
              </a:defRPr>
            </a:lvl4pPr>
            <a:lvl5pPr marL="2071417" indent="-225711">
              <a:defRPr kumimoji="1" sz="1600">
                <a:solidFill>
                  <a:schemeClr val="tx1"/>
                </a:solidFill>
                <a:latin typeface="Arial" panose="020B0604020202020204" pitchFamily="34" charset="0"/>
                <a:ea typeface="ＭＳ Ｐゴシック" panose="020B0600070205080204" pitchFamily="50" charset="-128"/>
              </a:defRPr>
            </a:lvl5pPr>
            <a:lvl6pPr marL="2532443"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93470"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54496"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915524" indent="-225711"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fld id="{7FFF13B4-19B4-4658-8AB8-EB4CDD4DE748}" type="slidenum">
              <a:rPr lang="ja-JP" altLang="en-US" sz="1300"/>
              <a:pPr/>
              <a:t>9</a:t>
            </a:fld>
            <a:endParaRPr lang="ja-JP" altLang="en-US" sz="1300" dirty="0"/>
          </a:p>
        </p:txBody>
      </p:sp>
    </p:spTree>
    <p:extLst>
      <p:ext uri="{BB962C8B-B14F-4D97-AF65-F5344CB8AC3E}">
        <p14:creationId xmlns:p14="http://schemas.microsoft.com/office/powerpoint/2010/main" val="237467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F48828C9-A187-4D9A-B4B7-6110D8986A28}" type="slidenum">
              <a:rPr lang="en-US"/>
              <a:pPr>
                <a:defRPr/>
              </a:pPr>
              <a:t>‹#›</a:t>
            </a:fld>
            <a:endParaRPr lang="en-US" dirty="0"/>
          </a:p>
        </p:txBody>
      </p:sp>
    </p:spTree>
    <p:extLst>
      <p:ext uri="{BB962C8B-B14F-4D97-AF65-F5344CB8AC3E}">
        <p14:creationId xmlns:p14="http://schemas.microsoft.com/office/powerpoint/2010/main" val="19805469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1D2809BA-6FA0-494D-B2CE-47E8A3343E92}" type="slidenum">
              <a:rPr lang="en-US"/>
              <a:pPr>
                <a:defRPr/>
              </a:pPr>
              <a:t>‹#›</a:t>
            </a:fld>
            <a:endParaRPr lang="en-US" dirty="0"/>
          </a:p>
        </p:txBody>
      </p:sp>
    </p:spTree>
    <p:extLst>
      <p:ext uri="{BB962C8B-B14F-4D97-AF65-F5344CB8AC3E}">
        <p14:creationId xmlns:p14="http://schemas.microsoft.com/office/powerpoint/2010/main" val="632697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D1FBC9B0-99FB-4FAA-A34C-14D9FA452095}" type="slidenum">
              <a:rPr lang="en-US"/>
              <a:pPr>
                <a:defRPr/>
              </a:pPr>
              <a:t>‹#›</a:t>
            </a:fld>
            <a:endParaRPr lang="en-US" dirty="0"/>
          </a:p>
        </p:txBody>
      </p:sp>
    </p:spTree>
    <p:extLst>
      <p:ext uri="{BB962C8B-B14F-4D97-AF65-F5344CB8AC3E}">
        <p14:creationId xmlns:p14="http://schemas.microsoft.com/office/powerpoint/2010/main" val="334503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B359E9B4-56F9-410A-B083-1268DA789BB1}" type="slidenum">
              <a:rPr lang="en-US"/>
              <a:pPr>
                <a:defRPr/>
              </a:pPr>
              <a:t>‹#›</a:t>
            </a:fld>
            <a:endParaRPr lang="en-US" dirty="0"/>
          </a:p>
        </p:txBody>
      </p:sp>
    </p:spTree>
    <p:extLst>
      <p:ext uri="{BB962C8B-B14F-4D97-AF65-F5344CB8AC3E}">
        <p14:creationId xmlns:p14="http://schemas.microsoft.com/office/powerpoint/2010/main" val="4109406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FDDBFB95-5AEB-4911-8E93-D44A55D88056}" type="slidenum">
              <a:rPr lang="en-US" altLang="ja-JP"/>
              <a:pPr>
                <a:defRPr/>
              </a:pPr>
              <a:t>‹#›</a:t>
            </a:fld>
            <a:endParaRPr lang="en-US" altLang="ja-JP"/>
          </a:p>
        </p:txBody>
      </p:sp>
    </p:spTree>
    <p:extLst>
      <p:ext uri="{BB962C8B-B14F-4D97-AF65-F5344CB8AC3E}">
        <p14:creationId xmlns:p14="http://schemas.microsoft.com/office/powerpoint/2010/main" val="291398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Date Placeholder 3"/>
          <p:cNvSpPr>
            <a:spLocks noGrp="1"/>
          </p:cNvSpPr>
          <p:nvPr>
            <p:ph type="dt" sz="half" idx="14"/>
          </p:nvPr>
        </p:nvSpPr>
        <p:spPr/>
        <p:txBody>
          <a:bodyPr/>
          <a:lstStyle>
            <a:lvl1pPr>
              <a:defRPr/>
            </a:lvl1pPr>
          </a:lstStyle>
          <a:p>
            <a:pPr>
              <a:defRPr/>
            </a:pPr>
            <a:endParaRPr lang="en-US" altLang="ja-JP"/>
          </a:p>
        </p:txBody>
      </p:sp>
      <p:sp>
        <p:nvSpPr>
          <p:cNvPr id="6" name="Footer Placeholder 4"/>
          <p:cNvSpPr>
            <a:spLocks noGrp="1"/>
          </p:cNvSpPr>
          <p:nvPr>
            <p:ph type="ftr" sz="quarter" idx="15"/>
          </p:nvPr>
        </p:nvSpPr>
        <p:spPr/>
        <p:txBody>
          <a:bodyPr/>
          <a:lstStyle>
            <a:lvl1pPr>
              <a:defRPr/>
            </a:lvl1pPr>
          </a:lstStyle>
          <a:p>
            <a:pPr>
              <a:defRPr/>
            </a:pPr>
            <a:endParaRPr lang="en-US" altLang="ja-JP"/>
          </a:p>
        </p:txBody>
      </p:sp>
      <p:sp>
        <p:nvSpPr>
          <p:cNvPr id="7" name="Slide Number Placeholder 5"/>
          <p:cNvSpPr>
            <a:spLocks noGrp="1"/>
          </p:cNvSpPr>
          <p:nvPr>
            <p:ph type="sldNum" sz="quarter" idx="16"/>
          </p:nvPr>
        </p:nvSpPr>
        <p:spPr/>
        <p:txBody>
          <a:bodyPr/>
          <a:lstStyle>
            <a:lvl1pPr>
              <a:defRPr/>
            </a:lvl1pPr>
          </a:lstStyle>
          <a:p>
            <a:pPr>
              <a:defRPr/>
            </a:pPr>
            <a:fld id="{F830F70E-05E4-4F8C-9FCC-ECA4260D01E3}" type="slidenum">
              <a:rPr lang="en-US"/>
              <a:pPr>
                <a:defRPr/>
              </a:pPr>
              <a:t>‹#›</a:t>
            </a:fld>
            <a:endParaRPr lang="en-US" dirty="0"/>
          </a:p>
        </p:txBody>
      </p:sp>
    </p:spTree>
    <p:extLst>
      <p:ext uri="{BB962C8B-B14F-4D97-AF65-F5344CB8AC3E}">
        <p14:creationId xmlns:p14="http://schemas.microsoft.com/office/powerpoint/2010/main" val="384304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1" name="Content Placeholder 10"/>
          <p:cNvSpPr>
            <a:spLocks noGrp="1"/>
          </p:cNvSpPr>
          <p:nvPr>
            <p:ph sz="quarter" idx="13"/>
          </p:nvPr>
        </p:nvSpPr>
        <p:spPr>
          <a:xfrm>
            <a:off x="457200" y="2212848"/>
            <a:ext cx="4041648" cy="391363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3"/>
          <p:cNvSpPr>
            <a:spLocks noGrp="1"/>
          </p:cNvSpPr>
          <p:nvPr>
            <p:ph type="dt" sz="half" idx="15"/>
          </p:nvPr>
        </p:nvSpPr>
        <p:spPr/>
        <p:txBody>
          <a:bodyPr/>
          <a:lstStyle>
            <a:lvl1pPr>
              <a:defRPr/>
            </a:lvl1pPr>
          </a:lstStyle>
          <a:p>
            <a:pPr>
              <a:defRPr/>
            </a:pPr>
            <a:endParaRPr lang="en-US" altLang="ja-JP"/>
          </a:p>
        </p:txBody>
      </p:sp>
      <p:sp>
        <p:nvSpPr>
          <p:cNvPr id="8" name="Footer Placeholder 4"/>
          <p:cNvSpPr>
            <a:spLocks noGrp="1"/>
          </p:cNvSpPr>
          <p:nvPr>
            <p:ph type="ftr" sz="quarter" idx="16"/>
          </p:nvPr>
        </p:nvSpPr>
        <p:spPr/>
        <p:txBody>
          <a:bodyPr/>
          <a:lstStyle>
            <a:lvl1pPr>
              <a:defRPr/>
            </a:lvl1pPr>
          </a:lstStyle>
          <a:p>
            <a:pPr>
              <a:defRPr/>
            </a:pPr>
            <a:endParaRPr lang="en-US" altLang="ja-JP"/>
          </a:p>
        </p:txBody>
      </p:sp>
      <p:sp>
        <p:nvSpPr>
          <p:cNvPr id="9" name="Slide Number Placeholder 5"/>
          <p:cNvSpPr>
            <a:spLocks noGrp="1"/>
          </p:cNvSpPr>
          <p:nvPr>
            <p:ph type="sldNum" sz="quarter" idx="17"/>
          </p:nvPr>
        </p:nvSpPr>
        <p:spPr/>
        <p:txBody>
          <a:bodyPr/>
          <a:lstStyle>
            <a:lvl1pPr>
              <a:defRPr/>
            </a:lvl1pPr>
          </a:lstStyle>
          <a:p>
            <a:pPr>
              <a:defRPr/>
            </a:pPr>
            <a:fld id="{F328ABBD-EC6F-43CD-BF2E-208CC8675A3A}" type="slidenum">
              <a:rPr lang="en-US"/>
              <a:pPr>
                <a:defRPr/>
              </a:pPr>
              <a:t>‹#›</a:t>
            </a:fld>
            <a:endParaRPr lang="en-US" dirty="0"/>
          </a:p>
        </p:txBody>
      </p:sp>
    </p:spTree>
    <p:extLst>
      <p:ext uri="{BB962C8B-B14F-4D97-AF65-F5344CB8AC3E}">
        <p14:creationId xmlns:p14="http://schemas.microsoft.com/office/powerpoint/2010/main" val="354886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7279648F-02C7-4AD3-BC0C-43668781E793}" type="slidenum">
              <a:rPr lang="en-US"/>
              <a:pPr>
                <a:defRPr/>
              </a:pPr>
              <a:t>‹#›</a:t>
            </a:fld>
            <a:endParaRPr lang="en-US" dirty="0"/>
          </a:p>
        </p:txBody>
      </p:sp>
    </p:spTree>
    <p:extLst>
      <p:ext uri="{BB962C8B-B14F-4D97-AF65-F5344CB8AC3E}">
        <p14:creationId xmlns:p14="http://schemas.microsoft.com/office/powerpoint/2010/main" val="3340536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ja-JP"/>
          </a:p>
        </p:txBody>
      </p:sp>
      <p:sp>
        <p:nvSpPr>
          <p:cNvPr id="3" name="Footer Placeholder 4"/>
          <p:cNvSpPr>
            <a:spLocks noGrp="1"/>
          </p:cNvSpPr>
          <p:nvPr>
            <p:ph type="ftr" sz="quarter" idx="11"/>
          </p:nvPr>
        </p:nvSpPr>
        <p:spPr/>
        <p:txBody>
          <a:bodyPr/>
          <a:lstStyle>
            <a:lvl1pPr>
              <a:defRPr/>
            </a:lvl1pPr>
          </a:lstStyle>
          <a:p>
            <a:pPr>
              <a:defRPr/>
            </a:pPr>
            <a:endParaRPr lang="en-US" altLang="ja-JP"/>
          </a:p>
        </p:txBody>
      </p:sp>
      <p:sp>
        <p:nvSpPr>
          <p:cNvPr id="4" name="Slide Number Placeholder 5"/>
          <p:cNvSpPr>
            <a:spLocks noGrp="1"/>
          </p:cNvSpPr>
          <p:nvPr>
            <p:ph type="sldNum" sz="quarter" idx="12"/>
          </p:nvPr>
        </p:nvSpPr>
        <p:spPr/>
        <p:txBody>
          <a:bodyPr/>
          <a:lstStyle>
            <a:lvl1pPr>
              <a:defRPr/>
            </a:lvl1pPr>
          </a:lstStyle>
          <a:p>
            <a:pPr>
              <a:defRPr/>
            </a:pPr>
            <a:fld id="{D2D31F72-484C-4047-9D18-66C7E5FA1E70}" type="slidenum">
              <a:rPr lang="en-US"/>
              <a:pPr>
                <a:defRPr/>
              </a:pPr>
              <a:t>‹#›</a:t>
            </a:fld>
            <a:endParaRPr lang="en-US" dirty="0"/>
          </a:p>
        </p:txBody>
      </p:sp>
    </p:spTree>
    <p:extLst>
      <p:ext uri="{BB962C8B-B14F-4D97-AF65-F5344CB8AC3E}">
        <p14:creationId xmlns:p14="http://schemas.microsoft.com/office/powerpoint/2010/main" val="2420184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3DDC87AB-D169-43F6-B6AE-C556705E9E66}" type="slidenum">
              <a:rPr lang="en-US"/>
              <a:pPr>
                <a:defRPr/>
              </a:pPr>
              <a:t>‹#›</a:t>
            </a:fld>
            <a:endParaRPr lang="en-US" dirty="0"/>
          </a:p>
        </p:txBody>
      </p:sp>
    </p:spTree>
    <p:extLst>
      <p:ext uri="{BB962C8B-B14F-4D97-AF65-F5344CB8AC3E}">
        <p14:creationId xmlns:p14="http://schemas.microsoft.com/office/powerpoint/2010/main" val="64218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AD808C31-12A8-4158-9D17-55DBC0B82372}" type="slidenum">
              <a:rPr lang="en-US"/>
              <a:pPr>
                <a:defRPr/>
              </a:pPr>
              <a:t>‹#›</a:t>
            </a:fld>
            <a:endParaRPr lang="en-US" dirty="0"/>
          </a:p>
        </p:txBody>
      </p:sp>
    </p:spTree>
    <p:extLst>
      <p:ext uri="{BB962C8B-B14F-4D97-AF65-F5344CB8AC3E}">
        <p14:creationId xmlns:p14="http://schemas.microsoft.com/office/powerpoint/2010/main" val="350988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ja-JP" altLang="en-US" smtClean="0"/>
              <a:t>マスター タイトルの書式設定</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altLang="ja-JP" dirty="0"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ea typeface="ＭＳ Ｐゴシック" pitchFamily="50" charset="-128"/>
              </a:defRPr>
            </a:lvl1pPr>
          </a:lstStyle>
          <a:p>
            <a:pPr>
              <a:defRPr/>
            </a:pPr>
            <a:endParaRPr lang="en-US" altLang="ja-JP"/>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ea typeface="ＭＳ Ｐゴシック" pitchFamily="50" charset="-128"/>
              </a:defRPr>
            </a:lvl1pPr>
          </a:lstStyle>
          <a:p>
            <a:pPr>
              <a:defRPr/>
            </a:pPr>
            <a:endParaRPr lang="en-US" altLang="ja-JP"/>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ea typeface="ＭＳ Ｐゴシック" pitchFamily="50" charset="-128"/>
              </a:defRPr>
            </a:lvl1pPr>
          </a:lstStyle>
          <a:p>
            <a:pPr>
              <a:defRPr/>
            </a:pPr>
            <a:fld id="{A7EE945C-6132-4057-879A-9BE482A78A74}" type="slidenum">
              <a:rPr lang="en-US"/>
              <a:pPr>
                <a:defRPr/>
              </a:pPr>
              <a:t>‹#›</a:t>
            </a:fld>
            <a:endParaRPr lang="en-US" dirty="0"/>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5152" r:id="rId1"/>
    <p:sldLayoutId id="2147485153" r:id="rId2"/>
    <p:sldLayoutId id="2147485162"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Lst>
  <p:timing>
    <p:tnLst>
      <p:par>
        <p:cTn id="1" dur="indefinite" restart="never" nodeType="tmRoot"/>
      </p:par>
    </p:tnLst>
  </p:timing>
  <p:hf hdr="0" ftr="0" dt="0"/>
  <p:txStyles>
    <p:titleStyle>
      <a:lvl1pPr algn="ctr" rtl="0" eaLnBrk="0" fontAlgn="base" hangingPunct="0">
        <a:lnSpc>
          <a:spcPts val="5800"/>
        </a:lnSpc>
        <a:spcBef>
          <a:spcPct val="0"/>
        </a:spcBef>
        <a:spcAft>
          <a:spcPct val="0"/>
        </a:spcAft>
        <a:defRPr kumimoji="1"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2pPr>
      <a:lvl3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3pPr>
      <a:lvl4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4pPr>
      <a:lvl5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5pPr>
      <a:lvl6pPr marL="457200"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6pPr>
      <a:lvl7pPr marL="914400"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7pPr>
      <a:lvl8pPr marL="1371600"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8pPr>
      <a:lvl9pPr marL="1828800"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9pPr>
    </p:titleStyle>
    <p:bodyStyle>
      <a:lvl1pPr marL="342900" indent="-342900" algn="l" rtl="0" eaLnBrk="0" fontAlgn="base" hangingPunct="0">
        <a:spcBef>
          <a:spcPct val="20000"/>
        </a:spcBef>
        <a:spcAft>
          <a:spcPct val="0"/>
        </a:spcAft>
        <a:buFont typeface="Arial" charset="0"/>
        <a:buChar char="•"/>
        <a:defRPr kumimoji="1"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kumimoji="1"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kumimoji="1"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kumimoji="1"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kumimoji="1"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forum.aidenet.co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cid:3ab2041e-a52f-4607-9b34-7122dfbdba17@jpnprd01.prod.outlook.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3"/>
          <p:cNvGrpSpPr>
            <a:grpSpLocks/>
          </p:cNvGrpSpPr>
          <p:nvPr/>
        </p:nvGrpSpPr>
        <p:grpSpPr bwMode="auto">
          <a:xfrm>
            <a:off x="611188" y="908050"/>
            <a:ext cx="7993062" cy="71438"/>
            <a:chOff x="385" y="709"/>
            <a:chExt cx="5035" cy="45"/>
          </a:xfrm>
        </p:grpSpPr>
        <p:sp>
          <p:nvSpPr>
            <p:cNvPr id="3081"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sp>
          <p:nvSpPr>
            <p:cNvPr id="3080"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3077" name="Rectangle 15"/>
          <p:cNvSpPr>
            <a:spLocks noChangeArrowheads="1"/>
          </p:cNvSpPr>
          <p:nvPr/>
        </p:nvSpPr>
        <p:spPr bwMode="auto">
          <a:xfrm>
            <a:off x="0" y="1555750"/>
            <a:ext cx="91440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FontTx/>
              <a:buNone/>
            </a:pPr>
            <a:r>
              <a:rPr lang="ja-JP" altLang="en-US" sz="32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テールアルメ工法の維持管理への取り組み</a:t>
            </a:r>
            <a:endParaRPr lang="en-US" altLang="ja-JP" sz="32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32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en-US" altLang="ja-JP" sz="32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r>
            <a:br>
              <a:rPr lang="en-US" altLang="ja-JP" sz="32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br>
            <a:r>
              <a:rPr lang="ja-JP" altLang="en-US" sz="32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「テールアルメ</a:t>
            </a:r>
            <a:r>
              <a:rPr lang="en-US" altLang="ja-JP" sz="32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FS</a:t>
            </a:r>
            <a:r>
              <a:rPr lang="ja-JP" altLang="en-US" sz="32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endParaRPr lang="en-US" altLang="ja-JP" sz="32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3200" dirty="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ja-JP" altLang="en-US" sz="32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en-US" altLang="ja-JP" sz="1600" u="sng"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NTEIS</a:t>
            </a:r>
            <a:r>
              <a:rPr lang="ja-JP" altLang="en-US" sz="1600" u="sng"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en-US" altLang="ja-JP" sz="1600" u="sng"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QS-170031-A</a:t>
            </a:r>
            <a:r>
              <a:rPr lang="ja-JP" altLang="en-US" sz="1600" u="sng"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特許　第</a:t>
            </a:r>
            <a:r>
              <a:rPr lang="en-US" altLang="ja-JP" sz="1600" u="sng"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5899358</a:t>
            </a:r>
            <a:endParaRPr lang="ja-JP" altLang="en-US" sz="1600" u="sng" dirty="0">
              <a:solidFill>
                <a:srgbClr val="003399"/>
              </a:solidFill>
              <a:latin typeface="Meiryo UI" panose="020B0604030504040204" pitchFamily="50" charset="-128"/>
              <a:ea typeface="Meiryo UI" panose="020B0604030504040204" pitchFamily="50" charset="-128"/>
            </a:endParaRPr>
          </a:p>
        </p:txBody>
      </p:sp>
      <p:pic>
        <p:nvPicPr>
          <p:cNvPr id="12" name="Picture 16" descr="JFE商事テールワンロ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420" y="4433845"/>
            <a:ext cx="626664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3"/>
          <p:cNvGrpSpPr>
            <a:grpSpLocks/>
          </p:cNvGrpSpPr>
          <p:nvPr/>
        </p:nvGrpSpPr>
        <p:grpSpPr bwMode="auto">
          <a:xfrm>
            <a:off x="611188" y="908050"/>
            <a:ext cx="7993062" cy="71438"/>
            <a:chOff x="385" y="709"/>
            <a:chExt cx="5035" cy="45"/>
          </a:xfrm>
        </p:grpSpPr>
        <p:sp>
          <p:nvSpPr>
            <p:cNvPr id="15369"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58"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smtClean="0"/>
            </a:p>
          </p:txBody>
        </p:sp>
      </p:grpSp>
      <p:sp>
        <p:nvSpPr>
          <p:cNvPr id="15364"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FontTx/>
              <a:buNone/>
            </a:pPr>
            <a:endParaRPr lang="ja-JP" altLang="en-US">
              <a:solidFill>
                <a:schemeClr val="tx1"/>
              </a:solidFill>
              <a:latin typeface="Arial" charset="0"/>
              <a:ea typeface="HGS創英角ｺﾞｼｯｸUB" pitchFamily="50" charset="-128"/>
            </a:endParaRPr>
          </a:p>
        </p:txBody>
      </p:sp>
      <p:sp>
        <p:nvSpPr>
          <p:cNvPr id="15365" name="Rectangle 8"/>
          <p:cNvSpPr>
            <a:spLocks noChangeArrowheads="1"/>
          </p:cNvSpPr>
          <p:nvPr/>
        </p:nvSpPr>
        <p:spPr bwMode="auto">
          <a:xfrm>
            <a:off x="614363" y="476250"/>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Clr>
                <a:srgbClr val="009900"/>
              </a:buClr>
              <a:buFontTx/>
              <a:buNone/>
            </a:pPr>
            <a:r>
              <a:rPr lang="ja-JP" altLang="en-US" dirty="0">
                <a:solidFill>
                  <a:schemeClr val="tx1"/>
                </a:solidFill>
                <a:latin typeface="Meiryo UI" panose="020B0604030504040204" pitchFamily="50" charset="-128"/>
                <a:ea typeface="Meiryo UI" panose="020B0604030504040204" pitchFamily="50" charset="-128"/>
              </a:rPr>
              <a:t>６</a:t>
            </a:r>
            <a:r>
              <a:rPr lang="ja-JP" altLang="en-US" dirty="0" smtClean="0">
                <a:solidFill>
                  <a:schemeClr val="tx1"/>
                </a:solidFill>
                <a:latin typeface="Meiryo UI" panose="020B0604030504040204" pitchFamily="50" charset="-128"/>
                <a:ea typeface="Meiryo UI" panose="020B0604030504040204" pitchFamily="50" charset="-128"/>
              </a:rPr>
              <a:t>．維持管理ガイドライン</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15366" name="サブタイトル 1"/>
          <p:cNvSpPr txBox="1">
            <a:spLocks/>
          </p:cNvSpPr>
          <p:nvPr/>
        </p:nvSpPr>
        <p:spPr bwMode="auto">
          <a:xfrm>
            <a:off x="593725" y="1052513"/>
            <a:ext cx="8154988" cy="45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657225">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a:buFont typeface="Arial" charset="0"/>
              <a:buNone/>
            </a:pPr>
            <a:r>
              <a:rPr lang="ja-JP" altLang="en-US" sz="2000" dirty="0" smtClean="0">
                <a:solidFill>
                  <a:schemeClr val="tx1"/>
                </a:solidFill>
                <a:latin typeface="Meiryo UI" panose="020B0604030504040204" pitchFamily="50" charset="-128"/>
                <a:ea typeface="Meiryo UI" panose="020B0604030504040204" pitchFamily="50" charset="-128"/>
              </a:rPr>
              <a:t>■</a:t>
            </a:r>
            <a:r>
              <a:rPr lang="ja-JP" altLang="en-US" sz="2000" dirty="0">
                <a:solidFill>
                  <a:schemeClr val="tx1"/>
                </a:solidFill>
                <a:latin typeface="Meiryo UI" panose="020B0604030504040204" pitchFamily="50" charset="-128"/>
                <a:ea typeface="Meiryo UI" panose="020B0604030504040204" pitchFamily="50" charset="-128"/>
              </a:rPr>
              <a:t>　</a:t>
            </a:r>
            <a:r>
              <a:rPr lang="ja-JP" altLang="en-US" sz="2000" dirty="0" smtClean="0">
                <a:solidFill>
                  <a:schemeClr val="tx1"/>
                </a:solidFill>
                <a:latin typeface="Meiryo UI" panose="020B0604030504040204" pitchFamily="50" charset="-128"/>
                <a:ea typeface="Meiryo UI" panose="020B0604030504040204" pitchFamily="50" charset="-128"/>
              </a:rPr>
              <a:t>日本テールアルメ協会で点検歩掛と維持管理ガイドライン策定</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17" name="右矢印 16"/>
          <p:cNvSpPr/>
          <p:nvPr/>
        </p:nvSpPr>
        <p:spPr>
          <a:xfrm rot="5400000">
            <a:off x="4087738" y="3719755"/>
            <a:ext cx="450694" cy="589267"/>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サブタイトル 2"/>
          <p:cNvSpPr txBox="1">
            <a:spLocks/>
          </p:cNvSpPr>
          <p:nvPr/>
        </p:nvSpPr>
        <p:spPr bwMode="auto">
          <a:xfrm>
            <a:off x="1043608" y="4221088"/>
            <a:ext cx="6539464" cy="968250"/>
          </a:xfrm>
          <a:prstGeom prst="rect">
            <a:avLst/>
          </a:prstGeom>
          <a:noFill/>
          <a:ln>
            <a:noFill/>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indent="0" algn="ctr">
              <a:buNone/>
            </a:pPr>
            <a:r>
              <a:rPr lang="ja-JP" altLang="en-US" sz="2000" u="sng" kern="0" dirty="0" smtClean="0">
                <a:solidFill>
                  <a:schemeClr val="tx1"/>
                </a:solidFill>
                <a:latin typeface="Meiryo UI" panose="020B0604030504040204" pitchFamily="50" charset="-128"/>
                <a:ea typeface="Meiryo UI" panose="020B0604030504040204" pitchFamily="50" charset="-128"/>
              </a:rPr>
              <a:t>新設用部材開発  </a:t>
            </a:r>
            <a:endParaRPr lang="en-US" altLang="ja-JP" sz="2000" u="sng" kern="0" dirty="0" smtClean="0">
              <a:solidFill>
                <a:schemeClr val="tx1"/>
              </a:solidFill>
              <a:latin typeface="Meiryo UI" panose="020B0604030504040204" pitchFamily="50" charset="-128"/>
              <a:ea typeface="Meiryo UI" panose="020B0604030504040204" pitchFamily="50" charset="-128"/>
            </a:endParaRPr>
          </a:p>
          <a:p>
            <a:pPr marL="0" indent="0" algn="ctr">
              <a:buNone/>
            </a:pPr>
            <a:r>
              <a:rPr lang="ja-JP" altLang="en-US" sz="2000" kern="0" dirty="0" smtClean="0">
                <a:solidFill>
                  <a:schemeClr val="tx1"/>
                </a:solidFill>
                <a:latin typeface="Meiryo UI" panose="020B0604030504040204" pitchFamily="50" charset="-128"/>
                <a:ea typeface="Meiryo UI" panose="020B0604030504040204" pitchFamily="50" charset="-128"/>
              </a:rPr>
              <a:t>＋</a:t>
            </a:r>
            <a:endParaRPr lang="en-US" altLang="ja-JP" sz="2000" kern="0" dirty="0" smtClean="0">
              <a:solidFill>
                <a:schemeClr val="tx1"/>
              </a:solidFill>
              <a:latin typeface="Meiryo UI" panose="020B0604030504040204" pitchFamily="50" charset="-128"/>
              <a:ea typeface="Meiryo UI" panose="020B0604030504040204" pitchFamily="50" charset="-128"/>
            </a:endParaRPr>
          </a:p>
          <a:p>
            <a:pPr marL="0" indent="0" algn="ctr">
              <a:buNone/>
            </a:pPr>
            <a:r>
              <a:rPr lang="ja-JP" altLang="en-US" sz="2000" u="sng" kern="0" dirty="0" smtClean="0">
                <a:solidFill>
                  <a:schemeClr val="tx1"/>
                </a:solidFill>
                <a:latin typeface="Meiryo UI" panose="020B0604030504040204" pitchFamily="50" charset="-128"/>
                <a:ea typeface="Meiryo UI" panose="020B0604030504040204" pitchFamily="50" charset="-128"/>
              </a:rPr>
              <a:t>維持管理ガイドライン作成</a:t>
            </a:r>
            <a:endParaRPr lang="en-US" altLang="ja-JP" sz="2000" u="sng" kern="0" dirty="0" smtClean="0">
              <a:solidFill>
                <a:schemeClr val="tx1"/>
              </a:solidFill>
              <a:latin typeface="Meiryo UI" panose="020B0604030504040204" pitchFamily="50" charset="-128"/>
              <a:ea typeface="Meiryo UI" panose="020B0604030504040204" pitchFamily="50" charset="-128"/>
            </a:endParaRPr>
          </a:p>
        </p:txBody>
      </p:sp>
      <p:sp>
        <p:nvSpPr>
          <p:cNvPr id="19" name="右矢印 18"/>
          <p:cNvSpPr/>
          <p:nvPr/>
        </p:nvSpPr>
        <p:spPr>
          <a:xfrm rot="5400000">
            <a:off x="4049814" y="5162119"/>
            <a:ext cx="455103" cy="589267"/>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サブタイトル 1"/>
          <p:cNvSpPr txBox="1">
            <a:spLocks/>
          </p:cNvSpPr>
          <p:nvPr/>
        </p:nvSpPr>
        <p:spPr bwMode="auto">
          <a:xfrm>
            <a:off x="1691680" y="5787502"/>
            <a:ext cx="5616624" cy="476250"/>
          </a:xfrm>
          <a:prstGeom prst="rect">
            <a:avLst/>
          </a:prstGeom>
          <a:solidFill>
            <a:srgbClr val="CCFFFF"/>
          </a:solidFill>
          <a:ln w="38100">
            <a:solidFill>
              <a:srgbClr val="FF0000"/>
            </a:solidFill>
            <a:miter lim="800000"/>
            <a:headEnd/>
            <a:tailEnd/>
          </a:ln>
        </p:spPr>
        <p:txBody>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lgn="ctr" eaLnBrk="1" hangingPunct="1">
              <a:buFont typeface="Arial" panose="020B0604020202020204" pitchFamily="34" charset="0"/>
              <a:buNone/>
            </a:pPr>
            <a:r>
              <a:rPr lang="ja-JP" altLang="en-US" sz="2600" dirty="0" smtClean="0">
                <a:solidFill>
                  <a:srgbClr val="FF0000"/>
                </a:solidFill>
                <a:latin typeface="Meiryo UI" panose="020B0604030504040204" pitchFamily="50" charset="-128"/>
                <a:ea typeface="Meiryo UI" panose="020B0604030504040204" pitchFamily="50" charset="-128"/>
              </a:rPr>
              <a:t>維持管理の環境整備へ</a:t>
            </a:r>
            <a:endParaRPr lang="en-US" altLang="ja-JP" sz="2600" dirty="0">
              <a:solidFill>
                <a:srgbClr val="FF0000"/>
              </a:solidFill>
              <a:latin typeface="Meiryo UI" panose="020B0604030504040204" pitchFamily="50" charset="-128"/>
              <a:ea typeface="Meiryo UI" panose="020B0604030504040204" pitchFamily="50" charset="-128"/>
            </a:endParaRPr>
          </a:p>
          <a:p>
            <a:pPr eaLnBrk="1" hangingPunct="1">
              <a:buFont typeface="Arial" panose="020B0604020202020204" pitchFamily="34" charset="0"/>
              <a:buNone/>
            </a:pPr>
            <a:endParaRPr lang="ja-JP" altLang="en-US" sz="2200" dirty="0">
              <a:solidFill>
                <a:schemeClr val="tx1"/>
              </a:solidFill>
              <a:latin typeface="HGSｺﾞｼｯｸE" panose="020B0900000000000000" pitchFamily="50" charset="-128"/>
              <a:ea typeface="HGSｺﾞｼｯｸE" panose="020B0900000000000000" pitchFamily="50" charset="-128"/>
            </a:endParaRPr>
          </a:p>
        </p:txBody>
      </p:sp>
      <p:pic>
        <p:nvPicPr>
          <p:cNvPr id="2" name="図 1"/>
          <p:cNvPicPr>
            <a:picLocks noChangeAspect="1"/>
          </p:cNvPicPr>
          <p:nvPr/>
        </p:nvPicPr>
        <p:blipFill rotWithShape="1">
          <a:blip r:embed="rId3">
            <a:lum bright="-18000" contrast="40000"/>
          </a:blip>
          <a:srcRect t="-1" b="29409"/>
          <a:stretch/>
        </p:blipFill>
        <p:spPr>
          <a:xfrm>
            <a:off x="1264849" y="1702980"/>
            <a:ext cx="6318223" cy="1726020"/>
          </a:xfrm>
          <a:prstGeom prst="rect">
            <a:avLst/>
          </a:prstGeom>
        </p:spPr>
      </p:pic>
      <p:sp>
        <p:nvSpPr>
          <p:cNvPr id="3" name="角丸四角形 2"/>
          <p:cNvSpPr/>
          <p:nvPr/>
        </p:nvSpPr>
        <p:spPr>
          <a:xfrm>
            <a:off x="5436096" y="3717032"/>
            <a:ext cx="2808312" cy="2160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日経コンストラクション</a:t>
            </a:r>
            <a:r>
              <a:rPr kumimoji="1" lang="en-US" altLang="ja-JP" sz="1100" dirty="0" smtClean="0">
                <a:solidFill>
                  <a:schemeClr val="tx1"/>
                </a:solidFill>
                <a:latin typeface="Meiryo UI" panose="020B0604030504040204" pitchFamily="50" charset="-128"/>
                <a:ea typeface="Meiryo UI" panose="020B0604030504040204" pitchFamily="50" charset="-128"/>
              </a:rPr>
              <a:t>2019</a:t>
            </a:r>
            <a:r>
              <a:rPr kumimoji="1" lang="ja-JP" altLang="en-US" sz="1100" dirty="0" smtClean="0">
                <a:solidFill>
                  <a:schemeClr val="tx1"/>
                </a:solidFill>
                <a:latin typeface="Meiryo UI" panose="020B0604030504040204" pitchFamily="50" charset="-128"/>
                <a:ea typeface="Meiryo UI" panose="020B0604030504040204" pitchFamily="50" charset="-128"/>
              </a:rPr>
              <a:t>・８・</a:t>
            </a:r>
            <a:r>
              <a:rPr kumimoji="1" lang="en-US" altLang="ja-JP" sz="1100" dirty="0" smtClean="0">
                <a:solidFill>
                  <a:schemeClr val="tx1"/>
                </a:solidFill>
                <a:latin typeface="Meiryo UI" panose="020B0604030504040204" pitchFamily="50" charset="-128"/>
                <a:ea typeface="Meiryo UI" panose="020B0604030504040204" pitchFamily="50" charset="-128"/>
              </a:rPr>
              <a:t>26</a:t>
            </a:r>
            <a:r>
              <a:rPr kumimoji="1" lang="ja-JP" altLang="en-US" sz="1100" dirty="0" smtClean="0">
                <a:latin typeface="Meiryo UI" panose="020B0604030504040204" pitchFamily="50" charset="-128"/>
                <a:ea typeface="Meiryo UI" panose="020B0604030504040204" pitchFamily="50" charset="-128"/>
              </a:rPr>
              <a:t>号</a:t>
            </a:r>
            <a:endParaRPr kumimoji="1" lang="ja-JP" altLang="en-US" sz="1100" dirty="0">
              <a:latin typeface="Meiryo UI" panose="020B0604030504040204" pitchFamily="50" charset="-128"/>
              <a:ea typeface="Meiryo UI" panose="020B0604030504040204" pitchFamily="50" charset="-128"/>
            </a:endParaRPr>
          </a:p>
        </p:txBody>
      </p:sp>
      <p:sp>
        <p:nvSpPr>
          <p:cNvPr id="20" name="スライド番号プレースホルダー 1"/>
          <p:cNvSpPr>
            <a:spLocks noGrp="1"/>
          </p:cNvSpPr>
          <p:nvPr>
            <p:ph type="sldNum" sz="quarter" idx="12"/>
          </p:nvPr>
        </p:nvSpPr>
        <p:spPr>
          <a:xfrm>
            <a:off x="8748464" y="6356350"/>
            <a:ext cx="357436" cy="365125"/>
          </a:xfrm>
        </p:spPr>
        <p:txBody>
          <a:bodyPr/>
          <a:lstStyle/>
          <a:p>
            <a:pPr>
              <a:defRPr/>
            </a:pPr>
            <a:r>
              <a:rPr lang="en-US" altLang="ja-JP" dirty="0"/>
              <a:t>9</a:t>
            </a:r>
            <a:endParaRPr lang="en-US" dirty="0"/>
          </a:p>
        </p:txBody>
      </p:sp>
    </p:spTree>
    <p:extLst>
      <p:ext uri="{BB962C8B-B14F-4D97-AF65-F5344CB8AC3E}">
        <p14:creationId xmlns:p14="http://schemas.microsoft.com/office/powerpoint/2010/main" val="3419446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3"/>
          <p:cNvGrpSpPr>
            <a:grpSpLocks/>
          </p:cNvGrpSpPr>
          <p:nvPr/>
        </p:nvGrpSpPr>
        <p:grpSpPr bwMode="auto">
          <a:xfrm>
            <a:off x="611188" y="908050"/>
            <a:ext cx="7993062" cy="71438"/>
            <a:chOff x="385" y="709"/>
            <a:chExt cx="5035" cy="45"/>
          </a:xfrm>
        </p:grpSpPr>
        <p:sp>
          <p:nvSpPr>
            <p:cNvPr id="6159"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5132"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6148"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FontTx/>
              <a:buNone/>
            </a:pPr>
            <a:endParaRPr lang="ja-JP" altLang="en-US" dirty="0">
              <a:solidFill>
                <a:schemeClr val="tx1"/>
              </a:solidFill>
              <a:latin typeface="Arial" charset="0"/>
              <a:ea typeface="HGS創英角ｺﾞｼｯｸUB" pitchFamily="50" charset="-128"/>
            </a:endParaRPr>
          </a:p>
        </p:txBody>
      </p:sp>
      <p:sp>
        <p:nvSpPr>
          <p:cNvPr id="6149" name="Rectangle 8"/>
          <p:cNvSpPr>
            <a:spLocks noChangeArrowheads="1"/>
          </p:cNvSpPr>
          <p:nvPr/>
        </p:nvSpPr>
        <p:spPr bwMode="auto">
          <a:xfrm>
            <a:off x="611560" y="476672"/>
            <a:ext cx="7775203" cy="43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Clr>
                <a:srgbClr val="009900"/>
              </a:buClr>
              <a:buNone/>
            </a:pPr>
            <a:r>
              <a:rPr lang="ja-JP" altLang="en-US" dirty="0">
                <a:solidFill>
                  <a:schemeClr val="tx1"/>
                </a:solidFill>
                <a:latin typeface="Meiryo UI" panose="020B0604030504040204" pitchFamily="50" charset="-128"/>
                <a:ea typeface="Meiryo UI" panose="020B0604030504040204" pitchFamily="50" charset="-128"/>
              </a:rPr>
              <a:t>６．維持管理</a:t>
            </a:r>
            <a:r>
              <a:rPr lang="ja-JP" altLang="en-US" dirty="0" smtClean="0">
                <a:solidFill>
                  <a:schemeClr val="tx1"/>
                </a:solidFill>
                <a:latin typeface="Meiryo UI" panose="020B0604030504040204" pitchFamily="50" charset="-128"/>
                <a:ea typeface="Meiryo UI" panose="020B0604030504040204" pitchFamily="50" charset="-128"/>
              </a:rPr>
              <a:t>ガイドライン</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16" name="スライド番号プレースホルダー 1"/>
          <p:cNvSpPr>
            <a:spLocks noGrp="1"/>
          </p:cNvSpPr>
          <p:nvPr>
            <p:ph type="sldNum" sz="quarter" idx="12"/>
          </p:nvPr>
        </p:nvSpPr>
        <p:spPr>
          <a:xfrm>
            <a:off x="8748464" y="6356350"/>
            <a:ext cx="357436" cy="365125"/>
          </a:xfrm>
        </p:spPr>
        <p:txBody>
          <a:bodyPr/>
          <a:lstStyle/>
          <a:p>
            <a:pPr>
              <a:defRPr/>
            </a:pPr>
            <a:r>
              <a:rPr lang="en-US" altLang="ja-JP" dirty="0" smtClean="0"/>
              <a:t>1</a:t>
            </a:r>
            <a:r>
              <a:rPr lang="en-US" altLang="ja-JP" dirty="0"/>
              <a:t>0</a:t>
            </a:r>
            <a:endParaRPr lang="en-US" dirty="0"/>
          </a:p>
        </p:txBody>
      </p:sp>
      <p:sp>
        <p:nvSpPr>
          <p:cNvPr id="65" name="タイトル 1"/>
          <p:cNvSpPr txBox="1">
            <a:spLocks/>
          </p:cNvSpPr>
          <p:nvPr/>
        </p:nvSpPr>
        <p:spPr>
          <a:xfrm>
            <a:off x="-612576" y="1018380"/>
            <a:ext cx="8315643"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992" tIns="45712" rIns="35992" bIns="45712" numCol="1" rtlCol="0" anchor="ctr" anchorCtr="0" compatLnSpc="1">
            <a:prstTxWarp prst="textNoShape">
              <a:avLst/>
            </a:prstTxWarp>
            <a:noAutofit/>
          </a:bodyPr>
          <a:lstStyle>
            <a:lvl1pPr algn="ctr" rtl="0" eaLnBrk="0" fontAlgn="base" hangingPunct="0">
              <a:lnSpc>
                <a:spcPct val="100000"/>
              </a:lnSpc>
              <a:spcBef>
                <a:spcPct val="0"/>
              </a:spcBef>
              <a:spcAft>
                <a:spcPct val="0"/>
              </a:spcAft>
              <a:defRPr kumimoji="1"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2pPr>
            <a:lvl3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3pPr>
            <a:lvl4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4pPr>
            <a:lvl5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5pPr>
            <a:lvl6pPr marL="457200"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6pPr>
            <a:lvl7pPr marL="914400"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7pPr>
            <a:lvl8pPr marL="1371600"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8pPr>
            <a:lvl9pPr marL="1828800"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9pPr>
          </a:lstStyle>
          <a:p>
            <a:r>
              <a:rPr lang="ja-JP" altLang="en-US" sz="2800" dirty="0" smtClean="0"/>
              <a:t>道路土工構造物を取り巻く現場の動き</a:t>
            </a:r>
            <a:endParaRPr lang="ja-JP" altLang="en-US" sz="2800" dirty="0"/>
          </a:p>
        </p:txBody>
      </p:sp>
      <p:sp>
        <p:nvSpPr>
          <p:cNvPr id="66" name="コンテンツ プレースホルダー 2"/>
          <p:cNvSpPr txBox="1">
            <a:spLocks/>
          </p:cNvSpPr>
          <p:nvPr/>
        </p:nvSpPr>
        <p:spPr bwMode="auto">
          <a:xfrm>
            <a:off x="96767" y="1628801"/>
            <a:ext cx="8804787" cy="23042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 typeface="Arial" charset="0"/>
              <a:buNone/>
              <a:defRPr kumimoji="1" sz="2400" kern="1200">
                <a:solidFill>
                  <a:schemeClr val="tx1">
                    <a:tint val="75000"/>
                  </a:schemeClr>
                </a:solidFill>
                <a:latin typeface="+mj-lt"/>
                <a:ea typeface="+mn-ea"/>
                <a:cs typeface="+mn-cs"/>
              </a:defRPr>
            </a:lvl1pPr>
            <a:lvl2pPr marL="457200" indent="0" algn="ctr" rtl="0" eaLnBrk="0" fontAlgn="base" hangingPunct="0">
              <a:spcBef>
                <a:spcPct val="20000"/>
              </a:spcBef>
              <a:spcAft>
                <a:spcPct val="0"/>
              </a:spcAft>
              <a:buFont typeface="Courier New" pitchFamily="49" charset="0"/>
              <a:buNone/>
              <a:defRPr kumimoji="1" sz="1600" kern="1200">
                <a:solidFill>
                  <a:schemeClr val="tx1">
                    <a:tint val="75000"/>
                  </a:schemeClr>
                </a:solidFill>
                <a:latin typeface="+mj-lt"/>
                <a:ea typeface="+mn-ea"/>
                <a:cs typeface="+mn-cs"/>
              </a:defRPr>
            </a:lvl2pPr>
            <a:lvl3pPr marL="914400" indent="0" algn="ctr" rtl="0" eaLnBrk="0" fontAlgn="base" hangingPunct="0">
              <a:spcBef>
                <a:spcPct val="20000"/>
              </a:spcBef>
              <a:spcAft>
                <a:spcPct val="0"/>
              </a:spcAft>
              <a:buFont typeface="Arial" charset="0"/>
              <a:buNone/>
              <a:defRPr kumimoji="1" sz="1600" kern="1200">
                <a:solidFill>
                  <a:schemeClr val="tx1">
                    <a:tint val="75000"/>
                  </a:schemeClr>
                </a:solidFill>
                <a:latin typeface="+mj-lt"/>
                <a:ea typeface="+mn-ea"/>
                <a:cs typeface="+mn-cs"/>
              </a:defRPr>
            </a:lvl3pPr>
            <a:lvl4pPr marL="1371600" indent="0" algn="ctr" rtl="0" eaLnBrk="0" fontAlgn="base" hangingPunct="0">
              <a:spcBef>
                <a:spcPct val="20000"/>
              </a:spcBef>
              <a:spcAft>
                <a:spcPct val="0"/>
              </a:spcAft>
              <a:buFont typeface="Courier New" pitchFamily="49" charset="0"/>
              <a:buNone/>
              <a:defRPr kumimoji="1" sz="1600" kern="1200">
                <a:solidFill>
                  <a:schemeClr val="tx1">
                    <a:tint val="75000"/>
                  </a:schemeClr>
                </a:solidFill>
                <a:latin typeface="+mj-lt"/>
                <a:ea typeface="+mn-ea"/>
                <a:cs typeface="+mn-cs"/>
              </a:defRPr>
            </a:lvl4pPr>
            <a:lvl5pPr marL="1828800" indent="0" algn="ctr" rtl="0" eaLnBrk="0" fontAlgn="base" hangingPunct="0">
              <a:spcBef>
                <a:spcPct val="20000"/>
              </a:spcBef>
              <a:spcAft>
                <a:spcPct val="0"/>
              </a:spcAft>
              <a:buFont typeface="Arial" charset="0"/>
              <a:buNone/>
              <a:defRPr kumimoji="1"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kumimoji="1"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kumimoji="1"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kumimoji="1"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kumimoji="1" sz="1600" kern="1200">
                <a:solidFill>
                  <a:schemeClr val="tx1">
                    <a:tint val="75000"/>
                  </a:schemeClr>
                </a:solidFill>
                <a:latin typeface="+mj-lt"/>
                <a:ea typeface="+mn-ea"/>
                <a:cs typeface="+mn-cs"/>
              </a:defRPr>
            </a:lvl9pPr>
          </a:lstStyle>
          <a:p>
            <a:pPr algn="l"/>
            <a:r>
              <a:rPr lang="ja-JP" altLang="en-US" sz="2800" dirty="0" smtClean="0">
                <a:solidFill>
                  <a:srgbClr val="FF0000"/>
                </a:solidFill>
              </a:rPr>
              <a:t>■</a:t>
            </a:r>
            <a:r>
              <a:rPr lang="en-US" altLang="ja-JP" sz="2800" dirty="0" smtClean="0">
                <a:solidFill>
                  <a:srgbClr val="FF0000"/>
                </a:solidFill>
              </a:rPr>
              <a:t>5</a:t>
            </a:r>
            <a:r>
              <a:rPr lang="ja-JP" altLang="en-US" sz="2800" dirty="0" smtClean="0">
                <a:solidFill>
                  <a:srgbClr val="FF0000"/>
                </a:solidFill>
              </a:rPr>
              <a:t>年に</a:t>
            </a:r>
            <a:r>
              <a:rPr lang="en-US" altLang="ja-JP" sz="2800" dirty="0" smtClean="0">
                <a:solidFill>
                  <a:srgbClr val="FF0000"/>
                </a:solidFill>
              </a:rPr>
              <a:t>1</a:t>
            </a:r>
            <a:r>
              <a:rPr lang="ja-JP" altLang="en-US" sz="2800" dirty="0" smtClean="0">
                <a:solidFill>
                  <a:srgbClr val="FF0000"/>
                </a:solidFill>
              </a:rPr>
              <a:t>回の点検義務化・・・</a:t>
            </a:r>
            <a:endParaRPr lang="en-US" altLang="ja-JP" sz="2800" dirty="0" smtClean="0">
              <a:solidFill>
                <a:srgbClr val="FF0000"/>
              </a:solidFill>
            </a:endParaRPr>
          </a:p>
          <a:p>
            <a:pPr algn="l"/>
            <a:r>
              <a:rPr lang="ja-JP" altLang="en-US" sz="2800" dirty="0" smtClean="0"/>
              <a:t>　</a:t>
            </a:r>
            <a:r>
              <a:rPr lang="ja-JP" altLang="en-US" sz="2000" dirty="0" smtClean="0"/>
              <a:t>・何をどう点検するの？　診断・報告は？</a:t>
            </a:r>
            <a:endParaRPr lang="en-US" altLang="ja-JP" sz="2000" dirty="0" smtClean="0"/>
          </a:p>
          <a:p>
            <a:pPr algn="l"/>
            <a:r>
              <a:rPr lang="ja-JP" altLang="en-US" sz="2000" dirty="0" smtClean="0"/>
              <a:t>　　⇒点検結果が区々（着目点・判断・報告様式がバラバラ）</a:t>
            </a:r>
            <a:endParaRPr lang="en-US" altLang="ja-JP" sz="2000" dirty="0" smtClean="0"/>
          </a:p>
          <a:p>
            <a:pPr algn="l"/>
            <a:r>
              <a:rPr lang="ja-JP" altLang="en-US" sz="2000" dirty="0" smtClean="0"/>
              <a:t>　・点検業務を受注する際の積算どうする？</a:t>
            </a:r>
            <a:endParaRPr lang="en-US" altLang="ja-JP" sz="2000" dirty="0" smtClean="0"/>
          </a:p>
          <a:p>
            <a:pPr algn="l"/>
            <a:r>
              <a:rPr lang="ja-JP" altLang="en-US" sz="2000" dirty="0" smtClean="0"/>
              <a:t>　　⇒調査受発注の明確な基準が少ない</a:t>
            </a:r>
            <a:endParaRPr lang="en-US" altLang="ja-JP" sz="2000" dirty="0"/>
          </a:p>
        </p:txBody>
      </p:sp>
      <p:sp>
        <p:nvSpPr>
          <p:cNvPr id="67" name="下矢印 66"/>
          <p:cNvSpPr/>
          <p:nvPr/>
        </p:nvSpPr>
        <p:spPr>
          <a:xfrm>
            <a:off x="3483429" y="4209135"/>
            <a:ext cx="2119085" cy="551543"/>
          </a:xfrm>
          <a:prstGeom prst="downArrow">
            <a:avLst/>
          </a:prstGeom>
          <a:solidFill>
            <a:schemeClr val="bg1"/>
          </a:solidFill>
          <a:ln>
            <a:solidFill>
              <a:schemeClr val="tx1">
                <a:lumMod val="75000"/>
                <a:lumOff val="25000"/>
              </a:schemeClr>
            </a:solidFill>
          </a:ln>
        </p:spPr>
        <p:txBody>
          <a:bodyPr wrap="square" rtlCol="0" anchor="t">
            <a:spAutoFit/>
          </a:bodyPr>
          <a:lstStyle/>
          <a:p>
            <a:pPr algn="ctr"/>
            <a:endPar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コンテンツ プレースホルダー 2"/>
          <p:cNvSpPr txBox="1">
            <a:spLocks/>
          </p:cNvSpPr>
          <p:nvPr/>
        </p:nvSpPr>
        <p:spPr bwMode="auto">
          <a:xfrm>
            <a:off x="184240" y="5032774"/>
            <a:ext cx="8804787" cy="112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992" tIns="45712" rIns="35992" bIns="45712" numCol="1" anchor="t" anchorCtr="0" compatLnSpc="1">
            <a:prstTxWarp prst="textNoShape">
              <a:avLst/>
            </a:prstTxWarp>
          </a:bodyPr>
          <a:lstStyle>
            <a:lvl1pPr marL="342900" indent="-342900" algn="l" rtl="0" eaLnBrk="1" fontAlgn="base" hangingPunct="1">
              <a:spcBef>
                <a:spcPct val="35000"/>
              </a:spcBef>
              <a:spcAft>
                <a:spcPct val="0"/>
              </a:spcAft>
              <a:buClr>
                <a:srgbClr val="004489"/>
              </a:buClr>
              <a:buFont typeface="Times" pitchFamily="18" charset="0"/>
              <a:buChar char="•"/>
              <a:defRPr kumimoji="1" sz="2000" b="0">
                <a:solidFill>
                  <a:schemeClr val="tx1"/>
                </a:solidFill>
                <a:latin typeface="+mn-lt"/>
                <a:ea typeface="+mn-ea"/>
                <a:cs typeface="+mn-cs"/>
              </a:defRPr>
            </a:lvl1pPr>
            <a:lvl2pPr marL="742950" indent="-285750" algn="l" rtl="0" eaLnBrk="1" fontAlgn="base" hangingPunct="1">
              <a:spcBef>
                <a:spcPct val="30000"/>
              </a:spcBef>
              <a:spcAft>
                <a:spcPct val="0"/>
              </a:spcAft>
              <a:buClr>
                <a:srgbClr val="004489"/>
              </a:buClr>
              <a:buFont typeface="Times" pitchFamily="18" charset="0"/>
              <a:buChar char="•"/>
              <a:defRPr kumimoji="1" sz="1600" b="0">
                <a:solidFill>
                  <a:schemeClr val="tx1"/>
                </a:solidFill>
                <a:latin typeface="+mn-lt"/>
              </a:defRPr>
            </a:lvl2pPr>
            <a:lvl3pPr marL="1143000" indent="-228600" algn="l" rtl="0" eaLnBrk="1" fontAlgn="base" hangingPunct="1">
              <a:spcBef>
                <a:spcPct val="35000"/>
              </a:spcBef>
              <a:spcAft>
                <a:spcPct val="0"/>
              </a:spcAft>
              <a:buClr>
                <a:srgbClr val="004489"/>
              </a:buClr>
              <a:buFont typeface="Times" pitchFamily="18" charset="0"/>
              <a:buChar char="•"/>
              <a:defRPr kumimoji="1" sz="1400" b="0">
                <a:solidFill>
                  <a:schemeClr val="tx1"/>
                </a:solidFill>
                <a:latin typeface="+mn-lt"/>
              </a:defRPr>
            </a:lvl3pPr>
            <a:lvl4pPr marL="1600200" indent="-228600" algn="l" rtl="0" eaLnBrk="1" fontAlgn="base" hangingPunct="1">
              <a:spcBef>
                <a:spcPct val="40000"/>
              </a:spcBef>
              <a:spcAft>
                <a:spcPct val="0"/>
              </a:spcAft>
              <a:buClr>
                <a:srgbClr val="004489"/>
              </a:buClr>
              <a:buFont typeface="Times" pitchFamily="18" charset="0"/>
              <a:buChar char="•"/>
              <a:defRPr kumimoji="1" sz="1100" b="0">
                <a:solidFill>
                  <a:schemeClr val="tx1"/>
                </a:solidFill>
                <a:latin typeface="+mn-lt"/>
              </a:defRPr>
            </a:lvl4pPr>
            <a:lvl5pPr marL="2057400" indent="-228600" algn="l" rtl="0" eaLnBrk="1" fontAlgn="base" hangingPunct="1">
              <a:spcBef>
                <a:spcPct val="20000"/>
              </a:spcBef>
              <a:spcAft>
                <a:spcPct val="0"/>
              </a:spcAft>
              <a:buClr>
                <a:srgbClr val="004489"/>
              </a:buClr>
              <a:buFont typeface="Times" pitchFamily="18" charset="0"/>
              <a:buChar char="•"/>
              <a:defRPr kumimoji="1" sz="1000" b="0">
                <a:solidFill>
                  <a:schemeClr val="tx1"/>
                </a:solidFill>
                <a:latin typeface="+mn-lt"/>
              </a:defRPr>
            </a:lvl5pPr>
            <a:lvl6pPr marL="2514600" indent="-228600" algn="l" rtl="0" eaLnBrk="1" fontAlgn="base" hangingPunct="1">
              <a:spcBef>
                <a:spcPct val="20000"/>
              </a:spcBef>
              <a:spcAft>
                <a:spcPct val="0"/>
              </a:spcAft>
              <a:buClr>
                <a:srgbClr val="004489"/>
              </a:buClr>
              <a:buFont typeface="Times" pitchFamily="18" charset="0"/>
              <a:buChar char="•"/>
              <a:defRPr kumimoji="1" sz="1000">
                <a:solidFill>
                  <a:schemeClr val="tx1"/>
                </a:solidFill>
                <a:latin typeface="+mn-lt"/>
              </a:defRPr>
            </a:lvl6pPr>
            <a:lvl7pPr marL="2971800" indent="-228600" algn="l" rtl="0" eaLnBrk="1" fontAlgn="base" hangingPunct="1">
              <a:spcBef>
                <a:spcPct val="20000"/>
              </a:spcBef>
              <a:spcAft>
                <a:spcPct val="0"/>
              </a:spcAft>
              <a:buClr>
                <a:srgbClr val="004489"/>
              </a:buClr>
              <a:buFont typeface="Times" pitchFamily="18" charset="0"/>
              <a:buChar char="•"/>
              <a:defRPr kumimoji="1" sz="1000">
                <a:solidFill>
                  <a:schemeClr val="tx1"/>
                </a:solidFill>
                <a:latin typeface="+mn-lt"/>
              </a:defRPr>
            </a:lvl7pPr>
            <a:lvl8pPr marL="3429000" indent="-228600" algn="l" rtl="0" eaLnBrk="1" fontAlgn="base" hangingPunct="1">
              <a:spcBef>
                <a:spcPct val="20000"/>
              </a:spcBef>
              <a:spcAft>
                <a:spcPct val="0"/>
              </a:spcAft>
              <a:buClr>
                <a:srgbClr val="004489"/>
              </a:buClr>
              <a:buFont typeface="Times" pitchFamily="18" charset="0"/>
              <a:buChar char="•"/>
              <a:defRPr kumimoji="1" sz="1000">
                <a:solidFill>
                  <a:schemeClr val="tx1"/>
                </a:solidFill>
                <a:latin typeface="+mn-lt"/>
              </a:defRPr>
            </a:lvl8pPr>
            <a:lvl9pPr marL="3886200" indent="-228600" algn="l" rtl="0" eaLnBrk="1" fontAlgn="base" hangingPunct="1">
              <a:spcBef>
                <a:spcPct val="20000"/>
              </a:spcBef>
              <a:spcAft>
                <a:spcPct val="0"/>
              </a:spcAft>
              <a:buClr>
                <a:srgbClr val="004489"/>
              </a:buClr>
              <a:buFont typeface="Times" pitchFamily="18" charset="0"/>
              <a:buChar char="•"/>
              <a:defRPr kumimoji="1" sz="1000">
                <a:solidFill>
                  <a:schemeClr val="tx1"/>
                </a:solidFill>
                <a:latin typeface="+mn-lt"/>
              </a:defRPr>
            </a:lvl9pPr>
          </a:lstStyle>
          <a:p>
            <a:pPr marL="0" indent="0">
              <a:buNone/>
            </a:pPr>
            <a:r>
              <a:rPr lang="en-US" altLang="ja-JP" sz="2800" kern="0" dirty="0" smtClean="0"/>
              <a:t>【</a:t>
            </a:r>
            <a:r>
              <a:rPr lang="ja-JP" altLang="en-US" sz="2800" kern="0" dirty="0"/>
              <a:t>点検要領を補う資料が必要</a:t>
            </a:r>
            <a:r>
              <a:rPr lang="en-US" altLang="ja-JP" sz="2800" kern="0" dirty="0" smtClean="0"/>
              <a:t>】</a:t>
            </a:r>
          </a:p>
          <a:p>
            <a:pPr marL="0" indent="0">
              <a:buNone/>
            </a:pPr>
            <a:r>
              <a:rPr lang="ja-JP" altLang="en-US" sz="2800" b="1" kern="0" dirty="0" smtClean="0">
                <a:solidFill>
                  <a:srgbClr val="FF0000"/>
                </a:solidFill>
              </a:rPr>
              <a:t>　⇒点検時の目線の平準化，調査歩掛案策定が</a:t>
            </a:r>
            <a:r>
              <a:rPr lang="ja-JP" altLang="en-US" sz="2800" b="1" kern="0" dirty="0">
                <a:solidFill>
                  <a:srgbClr val="FF0000"/>
                </a:solidFill>
              </a:rPr>
              <a:t>急務</a:t>
            </a:r>
            <a:endParaRPr lang="en-US" altLang="ja-JP" sz="2800" b="1" kern="0" dirty="0" smtClean="0">
              <a:solidFill>
                <a:srgbClr val="FF0000"/>
              </a:solidFill>
            </a:endParaRPr>
          </a:p>
        </p:txBody>
      </p:sp>
    </p:spTree>
    <p:extLst>
      <p:ext uri="{BB962C8B-B14F-4D97-AF65-F5344CB8AC3E}">
        <p14:creationId xmlns:p14="http://schemas.microsoft.com/office/powerpoint/2010/main" val="3275242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3"/>
          <p:cNvGrpSpPr>
            <a:grpSpLocks/>
          </p:cNvGrpSpPr>
          <p:nvPr/>
        </p:nvGrpSpPr>
        <p:grpSpPr bwMode="auto">
          <a:xfrm>
            <a:off x="611188" y="908050"/>
            <a:ext cx="7993062" cy="71438"/>
            <a:chOff x="385" y="709"/>
            <a:chExt cx="5035" cy="45"/>
          </a:xfrm>
        </p:grpSpPr>
        <p:sp>
          <p:nvSpPr>
            <p:cNvPr id="6159"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5132"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6148"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FontTx/>
              <a:buNone/>
            </a:pPr>
            <a:endParaRPr lang="ja-JP" altLang="en-US" dirty="0">
              <a:solidFill>
                <a:schemeClr val="tx1"/>
              </a:solidFill>
              <a:latin typeface="Arial" charset="0"/>
              <a:ea typeface="HGS創英角ｺﾞｼｯｸUB" pitchFamily="50" charset="-128"/>
            </a:endParaRPr>
          </a:p>
        </p:txBody>
      </p:sp>
      <p:sp>
        <p:nvSpPr>
          <p:cNvPr id="6149" name="Rectangle 8"/>
          <p:cNvSpPr>
            <a:spLocks noChangeArrowheads="1"/>
          </p:cNvSpPr>
          <p:nvPr/>
        </p:nvSpPr>
        <p:spPr bwMode="auto">
          <a:xfrm>
            <a:off x="611560" y="476672"/>
            <a:ext cx="7775203" cy="43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Clr>
                <a:srgbClr val="009900"/>
              </a:buClr>
              <a:buNone/>
            </a:pPr>
            <a:r>
              <a:rPr lang="ja-JP" altLang="en-US" dirty="0">
                <a:solidFill>
                  <a:schemeClr val="tx1"/>
                </a:solidFill>
                <a:latin typeface="Meiryo UI" panose="020B0604030504040204" pitchFamily="50" charset="-128"/>
                <a:ea typeface="Meiryo UI" panose="020B0604030504040204" pitchFamily="50" charset="-128"/>
              </a:rPr>
              <a:t>６．維持管理</a:t>
            </a:r>
            <a:r>
              <a:rPr lang="ja-JP" altLang="en-US" dirty="0" smtClean="0">
                <a:solidFill>
                  <a:schemeClr val="tx1"/>
                </a:solidFill>
                <a:latin typeface="Meiryo UI" panose="020B0604030504040204" pitchFamily="50" charset="-128"/>
                <a:ea typeface="Meiryo UI" panose="020B0604030504040204" pitchFamily="50" charset="-128"/>
              </a:rPr>
              <a:t>ガイドライン</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6150" name="サブタイトル 1"/>
          <p:cNvSpPr txBox="1">
            <a:spLocks/>
          </p:cNvSpPr>
          <p:nvPr/>
        </p:nvSpPr>
        <p:spPr bwMode="auto">
          <a:xfrm>
            <a:off x="612775" y="1033463"/>
            <a:ext cx="8005763" cy="117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buNone/>
            </a:pPr>
            <a:r>
              <a:rPr lang="ja-JP" altLang="en-US" dirty="0" smtClean="0">
                <a:solidFill>
                  <a:schemeClr val="tx1"/>
                </a:solidFill>
                <a:latin typeface="Meiryo UI" panose="020B0604030504040204" pitchFamily="50" charset="-128"/>
                <a:ea typeface="Meiryo UI" panose="020B0604030504040204" pitchFamily="50" charset="-128"/>
              </a:rPr>
              <a:t>■維持</a:t>
            </a:r>
            <a:r>
              <a:rPr lang="ja-JP" altLang="en-US" dirty="0">
                <a:solidFill>
                  <a:schemeClr val="tx1"/>
                </a:solidFill>
                <a:latin typeface="Meiryo UI" panose="020B0604030504040204" pitchFamily="50" charset="-128"/>
                <a:ea typeface="Meiryo UI" panose="020B0604030504040204" pitchFamily="50" charset="-128"/>
              </a:rPr>
              <a:t>管理ガイドラインの策定①</a:t>
            </a:r>
            <a:endParaRPr lang="en-US" altLang="ja-JP" dirty="0" smtClean="0">
              <a:solidFill>
                <a:schemeClr val="tx1"/>
              </a:solidFill>
              <a:latin typeface="Meiryo UI" panose="020B0604030504040204" pitchFamily="50" charset="-128"/>
              <a:ea typeface="Meiryo UI" panose="020B0604030504040204" pitchFamily="50" charset="-128"/>
            </a:endParaRPr>
          </a:p>
          <a:p>
            <a:pPr eaLnBrk="1" hangingPunct="1">
              <a:buNone/>
            </a:pPr>
            <a:r>
              <a:rPr lang="ja-JP" altLang="en-US" sz="2000" dirty="0">
                <a:solidFill>
                  <a:schemeClr val="tx1"/>
                </a:solidFill>
                <a:latin typeface="Meiryo UI" panose="020B0604030504040204" pitchFamily="50" charset="-128"/>
                <a:ea typeface="Meiryo UI" panose="020B0604030504040204" pitchFamily="50" charset="-128"/>
              </a:rPr>
              <a:t>・点検の着目点を図表でまとめ、変状事例を着目点別に整理</a:t>
            </a:r>
          </a:p>
          <a:p>
            <a:pPr eaLnBrk="1" hangingPunct="1">
              <a:buNone/>
            </a:pPr>
            <a:r>
              <a:rPr lang="ja-JP" altLang="en-US" sz="2000" dirty="0">
                <a:solidFill>
                  <a:schemeClr val="tx1"/>
                </a:solidFill>
                <a:latin typeface="Meiryo UI" panose="020B0604030504040204" pitchFamily="50" charset="-128"/>
                <a:ea typeface="Meiryo UI" panose="020B0604030504040204" pitchFamily="50" charset="-128"/>
              </a:rPr>
              <a:t>・判定区分の範囲と目視点検の変状カテゴリーを</a:t>
            </a:r>
            <a:r>
              <a:rPr lang="ja-JP" altLang="en-US" sz="2000" dirty="0" smtClean="0">
                <a:solidFill>
                  <a:schemeClr val="tx1"/>
                </a:solidFill>
                <a:latin typeface="Meiryo UI" panose="020B0604030504040204" pitchFamily="50" charset="-128"/>
                <a:ea typeface="Meiryo UI" panose="020B0604030504040204" pitchFamily="50" charset="-128"/>
              </a:rPr>
              <a:t>目安化</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16" name="スライド番号プレースホルダー 1"/>
          <p:cNvSpPr>
            <a:spLocks noGrp="1"/>
          </p:cNvSpPr>
          <p:nvPr>
            <p:ph type="sldNum" sz="quarter" idx="12"/>
          </p:nvPr>
        </p:nvSpPr>
        <p:spPr>
          <a:xfrm>
            <a:off x="8748464" y="6356350"/>
            <a:ext cx="357436" cy="365125"/>
          </a:xfrm>
        </p:spPr>
        <p:txBody>
          <a:bodyPr/>
          <a:lstStyle/>
          <a:p>
            <a:pPr>
              <a:defRPr/>
            </a:pPr>
            <a:r>
              <a:rPr lang="en-US" altLang="ja-JP" dirty="0" smtClean="0"/>
              <a:t>1</a:t>
            </a:r>
            <a:r>
              <a:rPr lang="en-US" altLang="ja-JP" dirty="0"/>
              <a:t>1</a:t>
            </a:r>
            <a:endParaRPr lang="en-US"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269" y="2310294"/>
            <a:ext cx="4267825" cy="385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角丸四角形吹き出し 14"/>
          <p:cNvSpPr/>
          <p:nvPr/>
        </p:nvSpPr>
        <p:spPr>
          <a:xfrm>
            <a:off x="61739" y="4649211"/>
            <a:ext cx="1129427" cy="306467"/>
          </a:xfrm>
          <a:prstGeom prst="wedgeRoundRectCallout">
            <a:avLst>
              <a:gd name="adj1" fmla="val 68201"/>
              <a:gd name="adj2" fmla="val 2279"/>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盛土材が漏出</a:t>
            </a:r>
          </a:p>
        </p:txBody>
      </p:sp>
      <p:sp>
        <p:nvSpPr>
          <p:cNvPr id="17" name="角丸四角形吹き出し 16"/>
          <p:cNvSpPr/>
          <p:nvPr/>
        </p:nvSpPr>
        <p:spPr>
          <a:xfrm>
            <a:off x="679109" y="5133275"/>
            <a:ext cx="823436" cy="306467"/>
          </a:xfrm>
          <a:prstGeom prst="wedgeRoundRectCallout">
            <a:avLst>
              <a:gd name="adj1" fmla="val 107719"/>
              <a:gd name="adj2" fmla="val -33389"/>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地盤洗掘</a:t>
            </a:r>
          </a:p>
        </p:txBody>
      </p:sp>
      <p:sp>
        <p:nvSpPr>
          <p:cNvPr id="18" name="角丸四角形吹き出し 17"/>
          <p:cNvSpPr/>
          <p:nvPr/>
        </p:nvSpPr>
        <p:spPr>
          <a:xfrm>
            <a:off x="73902" y="3446782"/>
            <a:ext cx="981789" cy="306467"/>
          </a:xfrm>
          <a:prstGeom prst="wedgeRoundRectCallout">
            <a:avLst>
              <a:gd name="adj1" fmla="val 78380"/>
              <a:gd name="adj2" fmla="val 66067"/>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目地の開き</a:t>
            </a:r>
          </a:p>
        </p:txBody>
      </p:sp>
      <p:sp>
        <p:nvSpPr>
          <p:cNvPr id="19" name="角丸四角形吹き出し 18"/>
          <p:cNvSpPr/>
          <p:nvPr/>
        </p:nvSpPr>
        <p:spPr>
          <a:xfrm>
            <a:off x="1138482" y="3140315"/>
            <a:ext cx="521018" cy="306467"/>
          </a:xfrm>
          <a:prstGeom prst="wedgeRoundRectCallout">
            <a:avLst>
              <a:gd name="adj1" fmla="val 103129"/>
              <a:gd name="adj2" fmla="val 137551"/>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傾斜</a:t>
            </a:r>
          </a:p>
        </p:txBody>
      </p:sp>
      <p:sp>
        <p:nvSpPr>
          <p:cNvPr id="20" name="角丸四角形吹き出し 19"/>
          <p:cNvSpPr/>
          <p:nvPr/>
        </p:nvSpPr>
        <p:spPr>
          <a:xfrm>
            <a:off x="2137130" y="5439742"/>
            <a:ext cx="981789" cy="306467"/>
          </a:xfrm>
          <a:prstGeom prst="wedgeRoundRectCallout">
            <a:avLst>
              <a:gd name="adj1" fmla="val 33805"/>
              <a:gd name="adj2" fmla="val -199149"/>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はらみ出し</a:t>
            </a:r>
          </a:p>
        </p:txBody>
      </p:sp>
      <p:sp>
        <p:nvSpPr>
          <p:cNvPr id="21" name="フリーフォーム 20"/>
          <p:cNvSpPr/>
          <p:nvPr/>
        </p:nvSpPr>
        <p:spPr>
          <a:xfrm>
            <a:off x="3467342" y="4060713"/>
            <a:ext cx="1485900" cy="1847850"/>
          </a:xfrm>
          <a:custGeom>
            <a:avLst/>
            <a:gdLst>
              <a:gd name="connsiteX0" fmla="*/ 57150 w 1485900"/>
              <a:gd name="connsiteY0" fmla="*/ 1200150 h 1847850"/>
              <a:gd name="connsiteX1" fmla="*/ 1485900 w 1485900"/>
              <a:gd name="connsiteY1" fmla="*/ 0 h 1847850"/>
              <a:gd name="connsiteX2" fmla="*/ 1485900 w 1485900"/>
              <a:gd name="connsiteY2" fmla="*/ 1285875 h 1847850"/>
              <a:gd name="connsiteX3" fmla="*/ 0 w 1485900"/>
              <a:gd name="connsiteY3" fmla="*/ 1847850 h 1847850"/>
              <a:gd name="connsiteX0" fmla="*/ 57150 w 1485900"/>
              <a:gd name="connsiteY0" fmla="*/ 1200150 h 1847850"/>
              <a:gd name="connsiteX1" fmla="*/ 1485900 w 1485900"/>
              <a:gd name="connsiteY1" fmla="*/ 0 h 1847850"/>
              <a:gd name="connsiteX2" fmla="*/ 1485900 w 1485900"/>
              <a:gd name="connsiteY2" fmla="*/ 1285875 h 1847850"/>
              <a:gd name="connsiteX3" fmla="*/ 0 w 1485900"/>
              <a:gd name="connsiteY3" fmla="*/ 1847850 h 1847850"/>
              <a:gd name="connsiteX0" fmla="*/ 57150 w 1485900"/>
              <a:gd name="connsiteY0" fmla="*/ 1200150 h 1847850"/>
              <a:gd name="connsiteX1" fmla="*/ 1485900 w 1485900"/>
              <a:gd name="connsiteY1" fmla="*/ 0 h 1847850"/>
              <a:gd name="connsiteX2" fmla="*/ 1485900 w 1485900"/>
              <a:gd name="connsiteY2" fmla="*/ 1285875 h 1847850"/>
              <a:gd name="connsiteX3" fmla="*/ 0 w 1485900"/>
              <a:gd name="connsiteY3" fmla="*/ 1847850 h 1847850"/>
            </a:gdLst>
            <a:ahLst/>
            <a:cxnLst>
              <a:cxn ang="0">
                <a:pos x="connsiteX0" y="connsiteY0"/>
              </a:cxn>
              <a:cxn ang="0">
                <a:pos x="connsiteX1" y="connsiteY1"/>
              </a:cxn>
              <a:cxn ang="0">
                <a:pos x="connsiteX2" y="connsiteY2"/>
              </a:cxn>
              <a:cxn ang="0">
                <a:pos x="connsiteX3" y="connsiteY3"/>
              </a:cxn>
            </a:cxnLst>
            <a:rect l="l" t="t" r="r" b="b"/>
            <a:pathLst>
              <a:path w="1485900" h="1847850">
                <a:moveTo>
                  <a:pt x="57150" y="1200150"/>
                </a:moveTo>
                <a:cubicBezTo>
                  <a:pt x="390525" y="676275"/>
                  <a:pt x="952500" y="742950"/>
                  <a:pt x="1485900" y="0"/>
                </a:cubicBezTo>
                <a:lnTo>
                  <a:pt x="1485900" y="1285875"/>
                </a:lnTo>
                <a:lnTo>
                  <a:pt x="0" y="1847850"/>
                </a:lnTo>
              </a:path>
            </a:pathLst>
          </a:custGeom>
          <a:solidFill>
            <a:srgbClr val="00B0F0">
              <a:alpha val="25000"/>
            </a:srgbClr>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700" b="0" i="0" u="none" strike="noStrike" cap="none" normalizeH="0" baseline="0" dirty="0" smtClean="0">
              <a:ln>
                <a:noFill/>
              </a:ln>
              <a:solidFill>
                <a:schemeClr val="tx1"/>
              </a:solidFill>
              <a:effectLst/>
              <a:latin typeface="メイリオ" panose="020B0604030504040204" pitchFamily="50" charset="-128"/>
              <a:ea typeface="ＭＳ Ｐゴシック" charset="-128"/>
            </a:endParaRPr>
          </a:p>
        </p:txBody>
      </p:sp>
      <p:sp>
        <p:nvSpPr>
          <p:cNvPr id="22" name="角丸四角形吹き出し 21"/>
          <p:cNvSpPr/>
          <p:nvPr/>
        </p:nvSpPr>
        <p:spPr>
          <a:xfrm>
            <a:off x="4329658" y="3799525"/>
            <a:ext cx="823437" cy="306467"/>
          </a:xfrm>
          <a:prstGeom prst="wedgeRoundRectCallout">
            <a:avLst>
              <a:gd name="adj1" fmla="val -12287"/>
              <a:gd name="adj2" fmla="val 118607"/>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水位上昇</a:t>
            </a:r>
          </a:p>
        </p:txBody>
      </p:sp>
      <p:sp>
        <p:nvSpPr>
          <p:cNvPr id="23" name="角丸四角形吹き出し 22"/>
          <p:cNvSpPr/>
          <p:nvPr/>
        </p:nvSpPr>
        <p:spPr>
          <a:xfrm>
            <a:off x="3467342" y="3184435"/>
            <a:ext cx="823436" cy="306467"/>
          </a:xfrm>
          <a:prstGeom prst="wedgeRoundRectCallout">
            <a:avLst>
              <a:gd name="adj1" fmla="val -84556"/>
              <a:gd name="adj2" fmla="val 38095"/>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盛土変状</a:t>
            </a:r>
          </a:p>
        </p:txBody>
      </p:sp>
      <p:sp>
        <p:nvSpPr>
          <p:cNvPr id="24" name="角丸四角形吹き出し 23"/>
          <p:cNvSpPr/>
          <p:nvPr/>
        </p:nvSpPr>
        <p:spPr>
          <a:xfrm>
            <a:off x="2564730" y="3694268"/>
            <a:ext cx="981789" cy="306467"/>
          </a:xfrm>
          <a:prstGeom prst="wedgeRoundRectCallout">
            <a:avLst>
              <a:gd name="adj1" fmla="val -75501"/>
              <a:gd name="adj2" fmla="val -53073"/>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笠</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コン変形</a:t>
            </a:r>
          </a:p>
        </p:txBody>
      </p:sp>
      <p:sp>
        <p:nvSpPr>
          <p:cNvPr id="25" name="角丸四角形吹き出し 24"/>
          <p:cNvSpPr/>
          <p:nvPr/>
        </p:nvSpPr>
        <p:spPr>
          <a:xfrm>
            <a:off x="1055691" y="2571987"/>
            <a:ext cx="981790" cy="306467"/>
          </a:xfrm>
          <a:prstGeom prst="wedgeRoundRectCallout">
            <a:avLst>
              <a:gd name="adj1" fmla="val 25397"/>
              <a:gd name="adj2" fmla="val 203855"/>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排水</a:t>
            </a:r>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詰まり</a:t>
            </a:r>
            <a:endPar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角丸四角形吹き出し 25"/>
          <p:cNvSpPr/>
          <p:nvPr/>
        </p:nvSpPr>
        <p:spPr>
          <a:xfrm>
            <a:off x="2865435" y="2521376"/>
            <a:ext cx="823437" cy="306467"/>
          </a:xfrm>
          <a:prstGeom prst="wedgeRoundRectCallout">
            <a:avLst>
              <a:gd name="adj1" fmla="val -75302"/>
              <a:gd name="adj2" fmla="val 58815"/>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道路変形</a:t>
            </a:r>
          </a:p>
        </p:txBody>
      </p:sp>
      <p:sp>
        <p:nvSpPr>
          <p:cNvPr id="27" name="角丸四角形吹き出し 26"/>
          <p:cNvSpPr/>
          <p:nvPr/>
        </p:nvSpPr>
        <p:spPr>
          <a:xfrm>
            <a:off x="3879060" y="5621281"/>
            <a:ext cx="521018" cy="306467"/>
          </a:xfrm>
          <a:prstGeom prst="wedgeRoundRectCallout">
            <a:avLst>
              <a:gd name="adj1" fmla="val -50625"/>
              <a:gd name="adj2" fmla="val -115233"/>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腐食</a:t>
            </a:r>
          </a:p>
        </p:txBody>
      </p:sp>
      <p:sp>
        <p:nvSpPr>
          <p:cNvPr id="28" name="Freeform 432"/>
          <p:cNvSpPr>
            <a:spLocks/>
          </p:cNvSpPr>
          <p:nvPr/>
        </p:nvSpPr>
        <p:spPr bwMode="auto">
          <a:xfrm>
            <a:off x="1647585" y="4623560"/>
            <a:ext cx="191434" cy="76929"/>
          </a:xfrm>
          <a:custGeom>
            <a:avLst/>
            <a:gdLst>
              <a:gd name="T0" fmla="*/ 0 w 4376"/>
              <a:gd name="T1" fmla="*/ 0 h 1614"/>
              <a:gd name="T2" fmla="*/ 492 w 4376"/>
              <a:gd name="T3" fmla="*/ 121 h 1614"/>
              <a:gd name="T4" fmla="*/ 626 w 4376"/>
              <a:gd name="T5" fmla="*/ 201 h 1614"/>
              <a:gd name="T6" fmla="*/ 894 w 4376"/>
              <a:gd name="T7" fmla="*/ 402 h 1614"/>
              <a:gd name="T8" fmla="*/ 1027 w 4376"/>
              <a:gd name="T9" fmla="*/ 443 h 1614"/>
              <a:gd name="T10" fmla="*/ 1161 w 4376"/>
              <a:gd name="T11" fmla="*/ 523 h 1614"/>
              <a:gd name="T12" fmla="*/ 1295 w 4376"/>
              <a:gd name="T13" fmla="*/ 563 h 1614"/>
              <a:gd name="T14" fmla="*/ 1787 w 4376"/>
              <a:gd name="T15" fmla="*/ 644 h 1614"/>
              <a:gd name="T16" fmla="*/ 2322 w 4376"/>
              <a:gd name="T17" fmla="*/ 804 h 1614"/>
              <a:gd name="T18" fmla="*/ 2456 w 4376"/>
              <a:gd name="T19" fmla="*/ 845 h 1614"/>
              <a:gd name="T20" fmla="*/ 2724 w 4376"/>
              <a:gd name="T21" fmla="*/ 1005 h 1614"/>
              <a:gd name="T22" fmla="*/ 2858 w 4376"/>
              <a:gd name="T23" fmla="*/ 1086 h 1614"/>
              <a:gd name="T24" fmla="*/ 2992 w 4376"/>
              <a:gd name="T25" fmla="*/ 1126 h 1614"/>
              <a:gd name="T26" fmla="*/ 3260 w 4376"/>
              <a:gd name="T27" fmla="*/ 1287 h 1614"/>
              <a:gd name="T28" fmla="*/ 3394 w 4376"/>
              <a:gd name="T29" fmla="*/ 1407 h 1614"/>
              <a:gd name="T30" fmla="*/ 3573 w 4376"/>
              <a:gd name="T31" fmla="*/ 1448 h 1614"/>
              <a:gd name="T32" fmla="*/ 3841 w 4376"/>
              <a:gd name="T33" fmla="*/ 1528 h 1614"/>
              <a:gd name="T34" fmla="*/ 4376 w 4376"/>
              <a:gd name="T35" fmla="*/ 1608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76" h="1614">
                <a:moveTo>
                  <a:pt x="0" y="0"/>
                </a:moveTo>
                <a:cubicBezTo>
                  <a:pt x="120" y="22"/>
                  <a:pt x="395" y="63"/>
                  <a:pt x="492" y="121"/>
                </a:cubicBezTo>
                <a:cubicBezTo>
                  <a:pt x="536" y="148"/>
                  <a:pt x="584" y="171"/>
                  <a:pt x="626" y="201"/>
                </a:cubicBezTo>
                <a:cubicBezTo>
                  <a:pt x="774" y="313"/>
                  <a:pt x="727" y="328"/>
                  <a:pt x="894" y="402"/>
                </a:cubicBezTo>
                <a:cubicBezTo>
                  <a:pt x="936" y="421"/>
                  <a:pt x="985" y="424"/>
                  <a:pt x="1027" y="443"/>
                </a:cubicBezTo>
                <a:cubicBezTo>
                  <a:pt x="1075" y="464"/>
                  <a:pt x="1113" y="501"/>
                  <a:pt x="1161" y="523"/>
                </a:cubicBezTo>
                <a:cubicBezTo>
                  <a:pt x="1204" y="542"/>
                  <a:pt x="1250" y="552"/>
                  <a:pt x="1295" y="563"/>
                </a:cubicBezTo>
                <a:cubicBezTo>
                  <a:pt x="1506" y="617"/>
                  <a:pt x="1534" y="611"/>
                  <a:pt x="1787" y="644"/>
                </a:cubicBezTo>
                <a:lnTo>
                  <a:pt x="2322" y="804"/>
                </a:lnTo>
                <a:cubicBezTo>
                  <a:pt x="2367" y="818"/>
                  <a:pt x="2417" y="821"/>
                  <a:pt x="2456" y="845"/>
                </a:cubicBezTo>
                <a:lnTo>
                  <a:pt x="2724" y="1005"/>
                </a:lnTo>
                <a:cubicBezTo>
                  <a:pt x="2769" y="1032"/>
                  <a:pt x="2807" y="1071"/>
                  <a:pt x="2858" y="1086"/>
                </a:cubicBezTo>
                <a:lnTo>
                  <a:pt x="2992" y="1126"/>
                </a:lnTo>
                <a:cubicBezTo>
                  <a:pt x="3185" y="1387"/>
                  <a:pt x="2950" y="1127"/>
                  <a:pt x="3260" y="1287"/>
                </a:cubicBezTo>
                <a:cubicBezTo>
                  <a:pt x="3315" y="1315"/>
                  <a:pt x="3339" y="1379"/>
                  <a:pt x="3394" y="1407"/>
                </a:cubicBezTo>
                <a:cubicBezTo>
                  <a:pt x="3447" y="1435"/>
                  <a:pt x="3514" y="1432"/>
                  <a:pt x="3573" y="1448"/>
                </a:cubicBezTo>
                <a:cubicBezTo>
                  <a:pt x="3663" y="1472"/>
                  <a:pt x="3748" y="1511"/>
                  <a:pt x="3841" y="1528"/>
                </a:cubicBezTo>
                <a:cubicBezTo>
                  <a:pt x="4316" y="1614"/>
                  <a:pt x="4135" y="1608"/>
                  <a:pt x="4376" y="1608"/>
                </a:cubicBezTo>
              </a:path>
            </a:pathLst>
          </a:custGeom>
          <a:noFill/>
          <a:ln w="4763" cap="flat">
            <a:solidFill>
              <a:srgbClr val="5959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メイリオ" panose="020B0604030504040204" pitchFamily="50" charset="-128"/>
            </a:endParaRPr>
          </a:p>
        </p:txBody>
      </p:sp>
      <p:sp>
        <p:nvSpPr>
          <p:cNvPr id="29" name="角丸四角形吹き出し 28"/>
          <p:cNvSpPr/>
          <p:nvPr/>
        </p:nvSpPr>
        <p:spPr>
          <a:xfrm>
            <a:off x="73902" y="4057043"/>
            <a:ext cx="981789" cy="306467"/>
          </a:xfrm>
          <a:prstGeom prst="wedgeRoundRectCallout">
            <a:avLst>
              <a:gd name="adj1" fmla="val 109759"/>
              <a:gd name="adj2" fmla="val 131853"/>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壁面材損傷</a:t>
            </a:r>
          </a:p>
        </p:txBody>
      </p:sp>
      <p:grpSp>
        <p:nvGrpSpPr>
          <p:cNvPr id="30" name="グループ化 29"/>
          <p:cNvGrpSpPr/>
          <p:nvPr/>
        </p:nvGrpSpPr>
        <p:grpSpPr>
          <a:xfrm>
            <a:off x="4980259" y="2760104"/>
            <a:ext cx="4125642" cy="2861177"/>
            <a:chOff x="4428726" y="2237600"/>
            <a:chExt cx="4408169" cy="2690883"/>
          </a:xfrm>
        </p:grpSpPr>
        <p:cxnSp>
          <p:nvCxnSpPr>
            <p:cNvPr id="31" name="直線コネクタ 30"/>
            <p:cNvCxnSpPr/>
            <p:nvPr/>
          </p:nvCxnSpPr>
          <p:spPr>
            <a:xfrm>
              <a:off x="4428726" y="4655643"/>
              <a:ext cx="676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162911" y="4636045"/>
              <a:ext cx="10540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5162911" y="4472643"/>
              <a:ext cx="10540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5162911" y="4301703"/>
              <a:ext cx="10540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5162911" y="4130763"/>
              <a:ext cx="10540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5162911" y="3959823"/>
              <a:ext cx="10540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5162911" y="3788883"/>
              <a:ext cx="10540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5162911" y="3617943"/>
              <a:ext cx="10540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5151606" y="3359878"/>
              <a:ext cx="1120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rot="5400000">
              <a:off x="5192575" y="3423456"/>
              <a:ext cx="1422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rot="5400000">
              <a:off x="5306077" y="3423456"/>
              <a:ext cx="1422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5263689" y="3494570"/>
              <a:ext cx="1120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5374213" y="3352341"/>
              <a:ext cx="1174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5491618" y="2553412"/>
              <a:ext cx="1481315" cy="79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6972933" y="2546442"/>
              <a:ext cx="150993" cy="69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rot="5400000">
              <a:off x="8531150" y="2603415"/>
              <a:ext cx="1139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rot="5400000">
              <a:off x="8638378" y="2603415"/>
              <a:ext cx="1139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rot="10800000">
              <a:off x="8588124" y="2659990"/>
              <a:ext cx="1139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7237873" y="2489468"/>
              <a:ext cx="675125" cy="569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7237873" y="2531367"/>
              <a:ext cx="675125" cy="569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7912998" y="2489468"/>
              <a:ext cx="675125" cy="569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7912998" y="2531367"/>
              <a:ext cx="675125" cy="569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8695352" y="2544145"/>
              <a:ext cx="141543" cy="92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7268866" y="2355116"/>
              <a:ext cx="19941" cy="18902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明朝E" pitchFamily="17" charset="-128"/>
                <a:ea typeface="HG明朝E" pitchFamily="17" charset="-128"/>
              </a:endParaRPr>
            </a:p>
          </p:txBody>
        </p:sp>
        <p:sp>
          <p:nvSpPr>
            <p:cNvPr id="55" name="正方形/長方形 54"/>
            <p:cNvSpPr/>
            <p:nvPr/>
          </p:nvSpPr>
          <p:spPr>
            <a:xfrm>
              <a:off x="8522400" y="2355116"/>
              <a:ext cx="19941" cy="18902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明朝E" pitchFamily="17" charset="-128"/>
                <a:ea typeface="HG明朝E" pitchFamily="17" charset="-128"/>
              </a:endParaRPr>
            </a:p>
          </p:txBody>
        </p:sp>
        <p:cxnSp>
          <p:nvCxnSpPr>
            <p:cNvPr id="56" name="直線コネクタ 55"/>
            <p:cNvCxnSpPr/>
            <p:nvPr/>
          </p:nvCxnSpPr>
          <p:spPr>
            <a:xfrm rot="5400000">
              <a:off x="7066952" y="2603415"/>
              <a:ext cx="1139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rot="5400000">
              <a:off x="7174180" y="2603415"/>
              <a:ext cx="1139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rot="10800000">
              <a:off x="7123925" y="2659990"/>
              <a:ext cx="1139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7544588" y="2237600"/>
              <a:ext cx="723276" cy="276999"/>
            </a:xfrm>
            <a:prstGeom prst="rect">
              <a:avLst/>
            </a:prstGeom>
            <a:noFill/>
          </p:spPr>
          <p:txBody>
            <a:bodyPr wrap="none" rtlCol="0">
              <a:spAutoFit/>
            </a:bodyPr>
            <a:lstStyle/>
            <a:p>
              <a:pPr algn="ctr"/>
              <a:r>
                <a:rPr kumimoji="1" lang="ja-JP" altLang="en-US" sz="1200" dirty="0" smtClean="0">
                  <a:latin typeface="HG明朝E" pitchFamily="17" charset="-128"/>
                  <a:ea typeface="HG明朝E" pitchFamily="17" charset="-128"/>
                </a:rPr>
                <a:t>道   路</a:t>
              </a:r>
              <a:endParaRPr kumimoji="1" lang="ja-JP" altLang="en-US" sz="1200" dirty="0">
                <a:latin typeface="HG明朝E" pitchFamily="17" charset="-128"/>
                <a:ea typeface="HG明朝E" pitchFamily="17" charset="-128"/>
              </a:endParaRPr>
            </a:p>
          </p:txBody>
        </p:sp>
        <p:sp>
          <p:nvSpPr>
            <p:cNvPr id="60" name="正方形/長方形 59"/>
            <p:cNvSpPr/>
            <p:nvPr/>
          </p:nvSpPr>
          <p:spPr>
            <a:xfrm>
              <a:off x="4903610" y="3142824"/>
              <a:ext cx="588007" cy="1785659"/>
            </a:xfrm>
            <a:prstGeom prst="rect">
              <a:avLst/>
            </a:prstGeom>
            <a:noFill/>
            <a:ln w="38100" cap="flat">
              <a:solidFill>
                <a:srgbClr val="FF0000"/>
              </a:solidFill>
              <a:prstDash val="dash"/>
              <a:round/>
              <a:headEnd/>
              <a:tailEnd/>
            </a:ln>
          </p:spPr>
          <p:txBody>
            <a:bodyPr vert="horz" wrap="square" lIns="91440" tIns="45720" rIns="91440" bIns="45720" numCol="1" anchor="t" anchorCtr="0" compatLnSpc="1">
              <a:prstTxWarp prst="textNoShape">
                <a:avLst/>
              </a:prstTxWarp>
            </a:bodyPr>
            <a:lstStyle/>
            <a:p>
              <a:endParaRPr lang="ja-JP" altLang="en-US">
                <a:solidFill>
                  <a:schemeClr val="tx1"/>
                </a:solidFill>
                <a:latin typeface="HG明朝E" pitchFamily="17" charset="-128"/>
                <a:ea typeface="HG明朝E" pitchFamily="17" charset="-128"/>
              </a:endParaRPr>
            </a:p>
          </p:txBody>
        </p:sp>
        <p:sp>
          <p:nvSpPr>
            <p:cNvPr id="61" name="テキスト ボックス 60"/>
            <p:cNvSpPr txBox="1"/>
            <p:nvPr/>
          </p:nvSpPr>
          <p:spPr>
            <a:xfrm rot="19894362">
              <a:off x="5844782" y="2732436"/>
              <a:ext cx="646331" cy="276999"/>
            </a:xfrm>
            <a:prstGeom prst="rect">
              <a:avLst/>
            </a:prstGeom>
            <a:noFill/>
          </p:spPr>
          <p:txBody>
            <a:bodyPr wrap="none" rtlCol="0">
              <a:spAutoFit/>
            </a:bodyPr>
            <a:lstStyle/>
            <a:p>
              <a:pPr algn="ctr"/>
              <a:r>
                <a:rPr lang="ja-JP" altLang="en-US" sz="1200" dirty="0" smtClean="0">
                  <a:latin typeface="HG明朝E" pitchFamily="17" charset="-128"/>
                  <a:ea typeface="HG明朝E" pitchFamily="17" charset="-128"/>
                </a:rPr>
                <a:t>のり面</a:t>
              </a:r>
              <a:endParaRPr kumimoji="1" lang="ja-JP" altLang="en-US" sz="1200" dirty="0">
                <a:latin typeface="HG明朝E" pitchFamily="17" charset="-128"/>
                <a:ea typeface="HG明朝E" pitchFamily="17" charset="-128"/>
              </a:endParaRPr>
            </a:p>
          </p:txBody>
        </p:sp>
        <p:sp>
          <p:nvSpPr>
            <p:cNvPr id="62" name="正方形/長方形 61"/>
            <p:cNvSpPr/>
            <p:nvPr/>
          </p:nvSpPr>
          <p:spPr>
            <a:xfrm>
              <a:off x="5105272" y="3356109"/>
              <a:ext cx="66640" cy="1401434"/>
            </a:xfrm>
            <a:prstGeom prst="rect">
              <a:avLst/>
            </a:prstGeom>
            <a:solidFill>
              <a:schemeClr val="bg1">
                <a:lumMod val="6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HG明朝E" pitchFamily="17" charset="-128"/>
                <a:ea typeface="HG明朝E" pitchFamily="17" charset="-128"/>
              </a:endParaRPr>
            </a:p>
          </p:txBody>
        </p:sp>
        <p:sp>
          <p:nvSpPr>
            <p:cNvPr id="63" name="正方形/長方形 62"/>
            <p:cNvSpPr/>
            <p:nvPr/>
          </p:nvSpPr>
          <p:spPr>
            <a:xfrm>
              <a:off x="5032444" y="4713752"/>
              <a:ext cx="214265" cy="99704"/>
            </a:xfrm>
            <a:prstGeom prst="rect">
              <a:avLst/>
            </a:prstGeom>
            <a:solidFill>
              <a:schemeClr val="bg1">
                <a:lumMod val="6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latin typeface="HG明朝E" pitchFamily="17" charset="-128"/>
                <a:ea typeface="HG明朝E" pitchFamily="17" charset="-128"/>
              </a:endParaRPr>
            </a:p>
          </p:txBody>
        </p:sp>
      </p:grpSp>
      <p:sp>
        <p:nvSpPr>
          <p:cNvPr id="64" name="角丸四角形吹き出し 63"/>
          <p:cNvSpPr/>
          <p:nvPr/>
        </p:nvSpPr>
        <p:spPr>
          <a:xfrm>
            <a:off x="7223550" y="3490902"/>
            <a:ext cx="1310700" cy="510778"/>
          </a:xfrm>
          <a:prstGeom prst="wedgeRoundRectCallout">
            <a:avLst>
              <a:gd name="adj1" fmla="val -137517"/>
              <a:gd name="adj2" fmla="val 56092"/>
              <a:gd name="adj3" fmla="val 16667"/>
            </a:avLst>
          </a:prstGeom>
          <a:solidFill>
            <a:schemeClr val="bg1"/>
          </a:solidFill>
          <a:ln w="3175">
            <a:solidFill>
              <a:schemeClr val="tx1">
                <a:lumMod val="75000"/>
                <a:lumOff val="25000"/>
              </a:schemeClr>
            </a:solidFill>
          </a:ln>
        </p:spPr>
        <p:txBody>
          <a:bodyPr wrap="none" rtlCol="0" anchor="t">
            <a:spAutoFit/>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ガイドラインの</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判定区分</a:t>
            </a:r>
            <a:endPar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40900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3"/>
          <p:cNvGrpSpPr>
            <a:grpSpLocks/>
          </p:cNvGrpSpPr>
          <p:nvPr/>
        </p:nvGrpSpPr>
        <p:grpSpPr bwMode="auto">
          <a:xfrm>
            <a:off x="611188" y="908050"/>
            <a:ext cx="7993062" cy="71438"/>
            <a:chOff x="385" y="709"/>
            <a:chExt cx="5035" cy="45"/>
          </a:xfrm>
        </p:grpSpPr>
        <p:sp>
          <p:nvSpPr>
            <p:cNvPr id="6159"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5132"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6148"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FontTx/>
              <a:buNone/>
            </a:pPr>
            <a:endParaRPr lang="ja-JP" altLang="en-US" dirty="0">
              <a:solidFill>
                <a:schemeClr val="tx1"/>
              </a:solidFill>
              <a:latin typeface="Arial" charset="0"/>
              <a:ea typeface="HGS創英角ｺﾞｼｯｸUB" pitchFamily="50" charset="-128"/>
            </a:endParaRPr>
          </a:p>
        </p:txBody>
      </p:sp>
      <p:sp>
        <p:nvSpPr>
          <p:cNvPr id="6149" name="Rectangle 8"/>
          <p:cNvSpPr>
            <a:spLocks noChangeArrowheads="1"/>
          </p:cNvSpPr>
          <p:nvPr/>
        </p:nvSpPr>
        <p:spPr bwMode="auto">
          <a:xfrm>
            <a:off x="611560" y="476672"/>
            <a:ext cx="7775203" cy="43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Clr>
                <a:srgbClr val="009900"/>
              </a:buClr>
              <a:buNone/>
            </a:pPr>
            <a:r>
              <a:rPr lang="ja-JP" altLang="en-US" dirty="0">
                <a:solidFill>
                  <a:schemeClr val="tx1"/>
                </a:solidFill>
                <a:latin typeface="Meiryo UI" panose="020B0604030504040204" pitchFamily="50" charset="-128"/>
                <a:ea typeface="Meiryo UI" panose="020B0604030504040204" pitchFamily="50" charset="-128"/>
              </a:rPr>
              <a:t>６．維持管理</a:t>
            </a:r>
            <a:r>
              <a:rPr lang="ja-JP" altLang="en-US" dirty="0" smtClean="0">
                <a:solidFill>
                  <a:schemeClr val="tx1"/>
                </a:solidFill>
                <a:latin typeface="Meiryo UI" panose="020B0604030504040204" pitchFamily="50" charset="-128"/>
                <a:ea typeface="Meiryo UI" panose="020B0604030504040204" pitchFamily="50" charset="-128"/>
              </a:rPr>
              <a:t>ガイドライン</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6150" name="サブタイトル 1"/>
          <p:cNvSpPr txBox="1">
            <a:spLocks/>
          </p:cNvSpPr>
          <p:nvPr/>
        </p:nvSpPr>
        <p:spPr bwMode="auto">
          <a:xfrm>
            <a:off x="612775" y="1033463"/>
            <a:ext cx="8005763" cy="117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buNone/>
            </a:pPr>
            <a:r>
              <a:rPr lang="ja-JP" altLang="en-US" dirty="0">
                <a:solidFill>
                  <a:schemeClr val="tx1"/>
                </a:solidFill>
                <a:latin typeface="Meiryo UI" panose="020B0604030504040204" pitchFamily="50" charset="-128"/>
                <a:ea typeface="Meiryo UI" panose="020B0604030504040204" pitchFamily="50" charset="-128"/>
              </a:rPr>
              <a:t>■維持管理ガイドラインの策定②変状カテゴリー</a:t>
            </a:r>
            <a:endParaRPr lang="en-US" altLang="ja-JP" dirty="0" smtClean="0">
              <a:solidFill>
                <a:schemeClr val="tx1"/>
              </a:solidFill>
              <a:latin typeface="Meiryo UI" panose="020B0604030504040204" pitchFamily="50" charset="-128"/>
              <a:ea typeface="Meiryo UI" panose="020B0604030504040204" pitchFamily="50" charset="-128"/>
            </a:endParaRPr>
          </a:p>
          <a:p>
            <a:pPr eaLnBrk="1" hangingPunct="1">
              <a:buNone/>
            </a:pPr>
            <a:r>
              <a:rPr lang="ja-JP" altLang="en-US" sz="2000" dirty="0">
                <a:solidFill>
                  <a:schemeClr val="tx1"/>
                </a:solidFill>
                <a:latin typeface="Meiryo UI" panose="020B0604030504040204" pitchFamily="50" charset="-128"/>
                <a:ea typeface="Meiryo UI" panose="020B0604030504040204" pitchFamily="50" charset="-128"/>
              </a:rPr>
              <a:t>・点検の着目点を図表でまとめ、変状事例を着目点別に整理</a:t>
            </a:r>
          </a:p>
          <a:p>
            <a:pPr eaLnBrk="1" hangingPunct="1">
              <a:buNone/>
            </a:pPr>
            <a:r>
              <a:rPr lang="ja-JP" altLang="en-US" sz="2000" dirty="0">
                <a:solidFill>
                  <a:schemeClr val="tx1"/>
                </a:solidFill>
                <a:latin typeface="Meiryo UI" panose="020B0604030504040204" pitchFamily="50" charset="-128"/>
                <a:ea typeface="Meiryo UI" panose="020B0604030504040204" pitchFamily="50" charset="-128"/>
              </a:rPr>
              <a:t>・判定区分の範囲と目視点検の変状カテゴリーを</a:t>
            </a:r>
            <a:r>
              <a:rPr lang="ja-JP" altLang="en-US" sz="2000" dirty="0" smtClean="0">
                <a:solidFill>
                  <a:schemeClr val="tx1"/>
                </a:solidFill>
                <a:latin typeface="Meiryo UI" panose="020B0604030504040204" pitchFamily="50" charset="-128"/>
                <a:ea typeface="Meiryo UI" panose="020B0604030504040204" pitchFamily="50" charset="-128"/>
              </a:rPr>
              <a:t>目安化</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16" name="スライド番号プレースホルダー 1"/>
          <p:cNvSpPr>
            <a:spLocks noGrp="1"/>
          </p:cNvSpPr>
          <p:nvPr>
            <p:ph type="sldNum" sz="quarter" idx="12"/>
          </p:nvPr>
        </p:nvSpPr>
        <p:spPr>
          <a:xfrm>
            <a:off x="8748464" y="6356350"/>
            <a:ext cx="357436" cy="365125"/>
          </a:xfrm>
        </p:spPr>
        <p:txBody>
          <a:bodyPr/>
          <a:lstStyle/>
          <a:p>
            <a:pPr>
              <a:defRPr/>
            </a:pPr>
            <a:r>
              <a:rPr lang="en-US" altLang="ja-JP" dirty="0" smtClean="0"/>
              <a:t>1</a:t>
            </a:r>
            <a:r>
              <a:rPr lang="en-US" altLang="ja-JP" dirty="0"/>
              <a:t>2</a:t>
            </a:r>
            <a:endParaRPr lang="en-US" dirty="0"/>
          </a:p>
        </p:txBody>
      </p:sp>
      <p:graphicFrame>
        <p:nvGraphicFramePr>
          <p:cNvPr id="65" name="表 64"/>
          <p:cNvGraphicFramePr>
            <a:graphicFrameLocks noGrp="1"/>
          </p:cNvGraphicFramePr>
          <p:nvPr>
            <p:extLst>
              <p:ext uri="{D42A27DB-BD31-4B8C-83A1-F6EECF244321}">
                <p14:modId xmlns:p14="http://schemas.microsoft.com/office/powerpoint/2010/main" val="2125776529"/>
              </p:ext>
            </p:extLst>
          </p:nvPr>
        </p:nvGraphicFramePr>
        <p:xfrm>
          <a:off x="485332" y="2280942"/>
          <a:ext cx="8154533" cy="4143011"/>
        </p:xfrm>
        <a:graphic>
          <a:graphicData uri="http://schemas.openxmlformats.org/drawingml/2006/table">
            <a:tbl>
              <a:tblPr/>
              <a:tblGrid>
                <a:gridCol w="1141542"/>
                <a:gridCol w="3415871"/>
                <a:gridCol w="1798560"/>
                <a:gridCol w="1798560"/>
              </a:tblGrid>
              <a:tr h="744374">
                <a:tc>
                  <a:txBody>
                    <a:bodyPr/>
                    <a:lstStyle/>
                    <a:p>
                      <a:pPr algn="ctr" fontAlgn="ctr"/>
                      <a:r>
                        <a:rPr lang="ja-JP" altLang="en-US" sz="1800" b="0" i="0" u="none" strike="noStrike" dirty="0" smtClean="0">
                          <a:solidFill>
                            <a:srgbClr val="000000"/>
                          </a:solidFill>
                          <a:effectLst/>
                          <a:latin typeface="ＭＳ Ｐゴシック"/>
                        </a:rPr>
                        <a:t>変状</a:t>
                      </a:r>
                      <a:endParaRPr lang="en-US" altLang="ja-JP" sz="1800" b="0" i="0" u="none" strike="noStrike" dirty="0" smtClean="0">
                        <a:solidFill>
                          <a:srgbClr val="000000"/>
                        </a:solidFill>
                        <a:effectLst/>
                        <a:latin typeface="ＭＳ Ｐゴシック"/>
                      </a:endParaRPr>
                    </a:p>
                    <a:p>
                      <a:pPr algn="ctr" fontAlgn="ctr"/>
                      <a:r>
                        <a:rPr lang="ja-JP" altLang="en-US" sz="1800" b="0" i="0" u="none" strike="noStrike" dirty="0" smtClean="0">
                          <a:solidFill>
                            <a:srgbClr val="000000"/>
                          </a:solidFill>
                          <a:effectLst/>
                          <a:latin typeface="ＭＳ Ｐゴシック"/>
                        </a:rPr>
                        <a:t>カテゴリー</a:t>
                      </a:r>
                      <a:endParaRPr lang="ja-JP" altLang="en-US" sz="1800" b="0" i="0" u="none" strike="noStrike" dirty="0">
                        <a:solidFill>
                          <a:srgbClr val="000000"/>
                        </a:solidFill>
                        <a:effectLst/>
                        <a:latin typeface="ＭＳ Ｐゴシック"/>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a:solidFill>
                            <a:srgbClr val="000000"/>
                          </a:solidFill>
                          <a:effectLst/>
                          <a:latin typeface="ＭＳ Ｐゴシック"/>
                        </a:rPr>
                        <a:t>判定の範囲</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0" i="0" u="none" strike="noStrike" dirty="0" smtClean="0">
                          <a:solidFill>
                            <a:srgbClr val="000000"/>
                          </a:solidFill>
                          <a:effectLst/>
                          <a:latin typeface="ＭＳ Ｐゴシック"/>
                        </a:rPr>
                        <a:t>テールアルメ</a:t>
                      </a:r>
                      <a:endParaRPr lang="en-US" altLang="ja-JP" sz="1600" b="0" i="0" u="none" strike="noStrike" dirty="0" smtClean="0">
                        <a:solidFill>
                          <a:srgbClr val="000000"/>
                        </a:solidFill>
                        <a:effectLst/>
                        <a:latin typeface="ＭＳ Ｐゴシック"/>
                      </a:endParaRPr>
                    </a:p>
                    <a:p>
                      <a:pPr algn="ctr" fontAlgn="ctr"/>
                      <a:r>
                        <a:rPr lang="ja-JP" altLang="en-US" sz="1600" b="0" i="0" u="none" strike="noStrike" dirty="0" smtClean="0">
                          <a:solidFill>
                            <a:srgbClr val="000000"/>
                          </a:solidFill>
                          <a:effectLst/>
                          <a:latin typeface="ＭＳ Ｐゴシック"/>
                        </a:rPr>
                        <a:t>被災度応急</a:t>
                      </a:r>
                      <a:r>
                        <a:rPr lang="ja-JP" altLang="en-US" sz="1600" b="0" i="0" u="none" strike="noStrike" dirty="0">
                          <a:solidFill>
                            <a:srgbClr val="000000"/>
                          </a:solidFill>
                          <a:effectLst/>
                          <a:latin typeface="ＭＳ Ｐゴシック"/>
                        </a:rPr>
                        <a:t>判定</a:t>
                      </a:r>
                      <a:r>
                        <a:rPr lang="ja-JP" altLang="en-US" sz="1600" b="0" i="0" u="none" strike="noStrike" dirty="0" smtClean="0">
                          <a:solidFill>
                            <a:srgbClr val="000000"/>
                          </a:solidFill>
                          <a:effectLst/>
                          <a:latin typeface="ＭＳ Ｐゴシック"/>
                        </a:rPr>
                        <a:t>区分</a:t>
                      </a:r>
                      <a:endParaRPr lang="en-US" altLang="ja-JP" sz="1600" b="0" i="0" u="none" strike="noStrike" dirty="0" smtClean="0">
                        <a:solidFill>
                          <a:srgbClr val="000000"/>
                        </a:solidFill>
                        <a:effectLst/>
                        <a:latin typeface="ＭＳ Ｐゴシック"/>
                      </a:endParaRPr>
                    </a:p>
                    <a:p>
                      <a:pPr algn="ctr" fontAlgn="ctr"/>
                      <a:r>
                        <a:rPr lang="ja-JP" altLang="en-US" sz="1600" b="1" i="0" u="none" strike="noStrike" dirty="0" smtClean="0">
                          <a:solidFill>
                            <a:srgbClr val="FF0000"/>
                          </a:solidFill>
                          <a:effectLst/>
                          <a:latin typeface="ＭＳ Ｐゴシック"/>
                        </a:rPr>
                        <a:t>（目安）</a:t>
                      </a:r>
                      <a:endParaRPr lang="ja-JP" altLang="en-US" sz="1600" b="1" i="0" u="none" strike="noStrike" dirty="0">
                        <a:solidFill>
                          <a:srgbClr val="FF0000"/>
                        </a:solidFill>
                        <a:effectLst/>
                        <a:latin typeface="ＭＳ Ｐゴシック"/>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0" i="0" u="none" strike="noStrike" dirty="0">
                          <a:solidFill>
                            <a:srgbClr val="000000"/>
                          </a:solidFill>
                          <a:effectLst/>
                          <a:latin typeface="ＭＳ Ｐゴシック"/>
                        </a:rPr>
                        <a:t>道路土工</a:t>
                      </a:r>
                      <a:r>
                        <a:rPr lang="ja-JP" altLang="en-US" sz="1600" b="0" i="0" u="none" strike="noStrike" dirty="0" smtClean="0">
                          <a:solidFill>
                            <a:srgbClr val="000000"/>
                          </a:solidFill>
                          <a:effectLst/>
                          <a:latin typeface="ＭＳ Ｐゴシック"/>
                        </a:rPr>
                        <a:t>構造物</a:t>
                      </a:r>
                      <a:endParaRPr lang="en-US" altLang="ja-JP" sz="1600" b="0" i="0" u="none" strike="noStrike" dirty="0" smtClean="0">
                        <a:solidFill>
                          <a:srgbClr val="000000"/>
                        </a:solidFill>
                        <a:effectLst/>
                        <a:latin typeface="ＭＳ Ｐゴシック"/>
                      </a:endParaRPr>
                    </a:p>
                    <a:p>
                      <a:pPr algn="ctr" fontAlgn="ctr"/>
                      <a:r>
                        <a:rPr lang="ja-JP" altLang="en-US" sz="1600" b="0" i="0" u="none" strike="noStrike" dirty="0" smtClean="0">
                          <a:solidFill>
                            <a:srgbClr val="000000"/>
                          </a:solidFill>
                          <a:effectLst/>
                          <a:latin typeface="ＭＳ Ｐゴシック"/>
                        </a:rPr>
                        <a:t>点検要領判定</a:t>
                      </a:r>
                      <a:r>
                        <a:rPr lang="ja-JP" altLang="en-US" sz="1600" b="0" i="0" u="none" strike="noStrike" dirty="0">
                          <a:solidFill>
                            <a:srgbClr val="000000"/>
                          </a:solidFill>
                          <a:effectLst/>
                          <a:latin typeface="ＭＳ Ｐゴシック"/>
                        </a:rPr>
                        <a:t>区分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9033">
                <a:tc rowSpan="2">
                  <a:txBody>
                    <a:bodyPr/>
                    <a:lstStyle/>
                    <a:p>
                      <a:pPr algn="ctr" fontAlgn="ctr"/>
                      <a:r>
                        <a:rPr lang="en-US" sz="2800" b="0" i="0" u="none" strike="noStrike" dirty="0" smtClean="0">
                          <a:solidFill>
                            <a:srgbClr val="000000"/>
                          </a:solidFill>
                          <a:effectLst/>
                          <a:latin typeface="ＭＳ Ｐゴシック"/>
                        </a:rPr>
                        <a:t>A</a:t>
                      </a:r>
                      <a:endParaRPr lang="en-US" sz="2800" b="0" i="0" u="none" strike="noStrike" dirty="0">
                        <a:solidFill>
                          <a:srgbClr val="000000"/>
                        </a:solidFill>
                        <a:effectLst/>
                        <a:latin typeface="ＭＳ Ｐゴシック"/>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ＭＳ Ｐゴシック"/>
                        </a:rPr>
                        <a:t>テールアルメ壁に</a:t>
                      </a:r>
                      <a:r>
                        <a:rPr lang="ja-JP" altLang="en-US" sz="1600" b="0" i="0" u="none" strike="noStrike" dirty="0" smtClean="0">
                          <a:solidFill>
                            <a:srgbClr val="000000"/>
                          </a:solidFill>
                          <a:effectLst/>
                          <a:latin typeface="ＭＳ Ｐゴシック"/>
                        </a:rPr>
                        <a:t>変状なし。</a:t>
                      </a:r>
                      <a:r>
                        <a:rPr lang="ja-JP" altLang="en-US" sz="1600" b="0" i="0" u="none" strike="noStrike" dirty="0">
                          <a:solidFill>
                            <a:srgbClr val="000000"/>
                          </a:solidFill>
                          <a:effectLst/>
                          <a:latin typeface="ＭＳ Ｐゴシック"/>
                        </a:rPr>
                        <a:t>もしくは変状があっても</a:t>
                      </a:r>
                      <a:r>
                        <a:rPr lang="ja-JP" altLang="en-US" sz="1600" b="0" i="0" u="none" strike="noStrike" dirty="0" smtClean="0">
                          <a:solidFill>
                            <a:srgbClr val="000000"/>
                          </a:solidFill>
                          <a:effectLst/>
                          <a:latin typeface="ＭＳ Ｐゴシック"/>
                        </a:rPr>
                        <a:t>対策不要。</a:t>
                      </a:r>
                      <a:endParaRPr lang="ja-JP" altLang="en-US" sz="1600" b="0" i="0" u="none" strike="noStrike" dirty="0">
                        <a:solidFill>
                          <a:srgbClr val="000000"/>
                        </a:solidFill>
                        <a:effectLst/>
                        <a:latin typeface="ＭＳ Ｐゴシック"/>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solidFill>
                            <a:srgbClr val="000000"/>
                          </a:solidFill>
                          <a:effectLst/>
                          <a:latin typeface="ＭＳ Ｐゴシック"/>
                        </a:rPr>
                        <a:t>Ⅰ</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smtClean="0">
                          <a:solidFill>
                            <a:srgbClr val="000000"/>
                          </a:solidFill>
                          <a:effectLst/>
                          <a:latin typeface="ＭＳ Ｐゴシック"/>
                        </a:rPr>
                        <a:t>Ⅰ</a:t>
                      </a:r>
                      <a:r>
                        <a:rPr lang="ja-JP" altLang="en-US" sz="1800" b="0" i="0" u="none" strike="noStrike" dirty="0">
                          <a:solidFill>
                            <a:srgbClr val="000000"/>
                          </a:solidFill>
                          <a:effectLst/>
                          <a:latin typeface="ＭＳ Ｐゴシック"/>
                        </a:rPr>
                        <a:t>　</a:t>
                      </a:r>
                      <a:endParaRPr lang="en-US" altLang="ja-JP" sz="1800" b="0" i="0" u="none" strike="noStrike" dirty="0" smtClean="0">
                        <a:solidFill>
                          <a:srgbClr val="000000"/>
                        </a:solidFill>
                        <a:effectLst/>
                        <a:latin typeface="ＭＳ Ｐゴシック"/>
                      </a:endParaRPr>
                    </a:p>
                    <a:p>
                      <a:pPr algn="ctr" fontAlgn="ctr"/>
                      <a:r>
                        <a:rPr lang="ja-JP" altLang="en-US" sz="1800" b="0" i="0" u="none" strike="noStrike" dirty="0" smtClean="0">
                          <a:solidFill>
                            <a:srgbClr val="000000"/>
                          </a:solidFill>
                          <a:effectLst/>
                          <a:latin typeface="ＭＳ Ｐゴシック"/>
                        </a:rPr>
                        <a:t>健全</a:t>
                      </a:r>
                      <a:endParaRPr lang="ja-JP" altLang="en-US" sz="1800" b="0" i="0" u="none" strike="noStrike" dirty="0">
                        <a:solidFill>
                          <a:srgbClr val="000000"/>
                        </a:solidFill>
                        <a:effectLst/>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9033">
                <a:tc v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ＭＳ Ｐゴシック"/>
                        </a:rPr>
                        <a:t>テールアルメ壁に</a:t>
                      </a:r>
                      <a:r>
                        <a:rPr lang="ja-JP" altLang="en-US" sz="1600" b="0" i="0" u="none" strike="noStrike" dirty="0" smtClean="0">
                          <a:solidFill>
                            <a:srgbClr val="000000"/>
                          </a:solidFill>
                          <a:effectLst/>
                          <a:latin typeface="ＭＳ Ｐゴシック"/>
                        </a:rPr>
                        <a:t>変状あるが、進行</a:t>
                      </a:r>
                      <a:r>
                        <a:rPr lang="ja-JP" altLang="en-US" sz="1600" b="0" i="0" u="none" strike="noStrike" dirty="0">
                          <a:solidFill>
                            <a:srgbClr val="000000"/>
                          </a:solidFill>
                          <a:effectLst/>
                          <a:latin typeface="ＭＳ Ｐゴシック"/>
                        </a:rPr>
                        <a:t>度合いの観察が</a:t>
                      </a:r>
                      <a:r>
                        <a:rPr lang="ja-JP" altLang="en-US" sz="1600" b="0" i="0" u="none" strike="noStrike" dirty="0" smtClean="0">
                          <a:solidFill>
                            <a:srgbClr val="000000"/>
                          </a:solidFill>
                          <a:effectLst/>
                          <a:latin typeface="ＭＳ Ｐゴシック"/>
                        </a:rPr>
                        <a:t>一定期間必要。</a:t>
                      </a:r>
                      <a:endParaRPr lang="ja-JP" altLang="en-US" sz="1600" b="0" i="0" u="none" strike="noStrike" dirty="0">
                        <a:solidFill>
                          <a:srgbClr val="000000"/>
                        </a:solidFill>
                        <a:effectLst/>
                        <a:latin typeface="ＭＳ Ｐゴシック"/>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solidFill>
                            <a:srgbClr val="000000"/>
                          </a:solidFill>
                          <a:effectLst/>
                          <a:latin typeface="ＭＳ Ｐゴシック"/>
                        </a:rPr>
                        <a:t>Ⅱ</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800" b="0" i="0" u="none" strike="noStrike" dirty="0" smtClean="0">
                          <a:solidFill>
                            <a:srgbClr val="000000"/>
                          </a:solidFill>
                          <a:effectLst/>
                          <a:latin typeface="ＭＳ Ｐゴシック"/>
                        </a:rPr>
                        <a:t>Ⅱ</a:t>
                      </a:r>
                    </a:p>
                    <a:p>
                      <a:pPr algn="ctr" fontAlgn="ctr"/>
                      <a:r>
                        <a:rPr lang="zh-TW" altLang="en-US" sz="1800" b="0" i="0" u="none" strike="noStrike" dirty="0" smtClean="0">
                          <a:solidFill>
                            <a:srgbClr val="000000"/>
                          </a:solidFill>
                          <a:effectLst/>
                          <a:latin typeface="ＭＳ Ｐゴシック"/>
                        </a:rPr>
                        <a:t>経過</a:t>
                      </a:r>
                      <a:r>
                        <a:rPr lang="zh-TW" altLang="en-US" sz="1800" b="0" i="0" u="none" strike="noStrike" dirty="0">
                          <a:solidFill>
                            <a:srgbClr val="000000"/>
                          </a:solidFill>
                          <a:effectLst/>
                          <a:latin typeface="ＭＳ Ｐゴシック"/>
                        </a:rPr>
                        <a:t>観察段階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8065">
                <a:tc rowSpan="2">
                  <a:txBody>
                    <a:bodyPr/>
                    <a:lstStyle/>
                    <a:p>
                      <a:pPr algn="ctr" fontAlgn="ctr"/>
                      <a:r>
                        <a:rPr lang="en-US" sz="2800" b="0" i="0" u="none" strike="noStrike" dirty="0" smtClean="0">
                          <a:solidFill>
                            <a:srgbClr val="000000"/>
                          </a:solidFill>
                          <a:effectLst/>
                          <a:latin typeface="ＭＳ Ｐゴシック"/>
                        </a:rPr>
                        <a:t>B</a:t>
                      </a:r>
                      <a:endParaRPr lang="en-US" sz="2800" b="0" i="0" u="none" strike="noStrike" dirty="0">
                        <a:solidFill>
                          <a:srgbClr val="000000"/>
                        </a:solidFill>
                        <a:effectLst/>
                        <a:latin typeface="ＭＳ Ｐゴシック"/>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ja-JP" altLang="en-US" sz="1600" b="0" i="0" u="none" strike="noStrike" dirty="0">
                          <a:solidFill>
                            <a:srgbClr val="000000"/>
                          </a:solidFill>
                          <a:effectLst/>
                          <a:latin typeface="ＭＳ Ｐゴシック"/>
                        </a:rPr>
                        <a:t>テールアルメ壁に</a:t>
                      </a:r>
                      <a:r>
                        <a:rPr lang="ja-JP" altLang="en-US" sz="1600" b="0" i="0" u="none" strike="noStrike" dirty="0" smtClean="0">
                          <a:solidFill>
                            <a:srgbClr val="000000"/>
                          </a:solidFill>
                          <a:effectLst/>
                          <a:latin typeface="ＭＳ Ｐゴシック"/>
                        </a:rPr>
                        <a:t>変状があり、進行性と想定。構造物</a:t>
                      </a:r>
                      <a:r>
                        <a:rPr lang="ja-JP" altLang="en-US" sz="1600" b="0" i="0" u="none" strike="noStrike" dirty="0">
                          <a:solidFill>
                            <a:srgbClr val="000000"/>
                          </a:solidFill>
                          <a:effectLst/>
                          <a:latin typeface="ＭＳ Ｐゴシック"/>
                        </a:rPr>
                        <a:t>の崩壊が予想</a:t>
                      </a:r>
                      <a:r>
                        <a:rPr lang="ja-JP" altLang="en-US" sz="1600" b="0" i="0" u="none" strike="noStrike" dirty="0" smtClean="0">
                          <a:solidFill>
                            <a:srgbClr val="000000"/>
                          </a:solidFill>
                          <a:effectLst/>
                          <a:latin typeface="ＭＳ Ｐゴシック"/>
                        </a:rPr>
                        <a:t>され、</a:t>
                      </a:r>
                      <a:r>
                        <a:rPr lang="ja-JP" altLang="en-US" sz="1600" b="0" i="0" u="none" strike="noStrike" dirty="0">
                          <a:solidFill>
                            <a:srgbClr val="000000"/>
                          </a:solidFill>
                          <a:effectLst/>
                          <a:latin typeface="ＭＳ Ｐゴシック"/>
                        </a:rPr>
                        <a:t>できるだけ速やかに措置を講ずることが</a:t>
                      </a:r>
                      <a:r>
                        <a:rPr lang="ja-JP" altLang="en-US" sz="1600" b="0" i="0" u="none" strike="noStrike" dirty="0" smtClean="0">
                          <a:solidFill>
                            <a:srgbClr val="000000"/>
                          </a:solidFill>
                          <a:effectLst/>
                          <a:latin typeface="ＭＳ Ｐゴシック"/>
                        </a:rPr>
                        <a:t>望ましい。</a:t>
                      </a:r>
                      <a:endParaRPr lang="ja-JP" altLang="en-US" sz="1600" b="0" i="0" u="none" strike="noStrike" dirty="0">
                        <a:solidFill>
                          <a:srgbClr val="000000"/>
                        </a:solidFill>
                        <a:effectLst/>
                        <a:latin typeface="ＭＳ Ｐゴシック"/>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800" b="0" i="0" u="none" strike="noStrike" dirty="0">
                          <a:solidFill>
                            <a:srgbClr val="000000"/>
                          </a:solidFill>
                          <a:effectLst/>
                          <a:latin typeface="ＭＳ Ｐゴシック"/>
                        </a:rPr>
                        <a:t>Ⅲ</a:t>
                      </a:r>
                      <a:r>
                        <a:rPr lang="ja-JP" altLang="en-US" sz="1800" b="0" i="0" u="none" strike="noStrike" dirty="0">
                          <a:solidFill>
                            <a:srgbClr val="000000"/>
                          </a:solidFill>
                          <a:effectLst/>
                          <a:latin typeface="ＭＳ Ｐゴシック"/>
                        </a:rPr>
                        <a:t>・</a:t>
                      </a:r>
                      <a:r>
                        <a:rPr lang="en-US" altLang="ja-JP" sz="1800" b="0" i="0" u="none" strike="noStrike" dirty="0">
                          <a:solidFill>
                            <a:srgbClr val="000000"/>
                          </a:solidFill>
                          <a:effectLst/>
                          <a:latin typeface="ＭＳ Ｐゴシック"/>
                        </a:rPr>
                        <a:t>Ⅳ</a:t>
                      </a:r>
                      <a:r>
                        <a:rPr lang="ja-JP" altLang="en-US" sz="1800" b="0" i="0" u="none" strike="noStrike" dirty="0">
                          <a:solidFill>
                            <a:srgbClr val="000000"/>
                          </a:solidFill>
                          <a:effectLst/>
                          <a:latin typeface="ＭＳ Ｐゴシック"/>
                        </a:rPr>
                        <a:t>・</a:t>
                      </a:r>
                      <a:r>
                        <a:rPr lang="en-US" altLang="ja-JP" sz="1800" b="0" i="0" u="none" strike="noStrike" dirty="0">
                          <a:solidFill>
                            <a:srgbClr val="000000"/>
                          </a:solidFill>
                          <a:effectLst/>
                          <a:latin typeface="ＭＳ Ｐゴシック"/>
                        </a:rPr>
                        <a:t>Ⅴ</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1800" b="0" i="0" u="none" strike="noStrike" dirty="0" smtClean="0">
                          <a:solidFill>
                            <a:srgbClr val="000000"/>
                          </a:solidFill>
                          <a:effectLst/>
                          <a:latin typeface="ＭＳ Ｐゴシック"/>
                        </a:rPr>
                        <a:t>Ⅲ</a:t>
                      </a:r>
                    </a:p>
                    <a:p>
                      <a:pPr algn="ctr" fontAlgn="ctr"/>
                      <a:r>
                        <a:rPr lang="zh-TW" altLang="en-US" sz="1800" b="0" i="0" u="none" strike="noStrike" dirty="0" smtClean="0">
                          <a:solidFill>
                            <a:srgbClr val="000000"/>
                          </a:solidFill>
                          <a:effectLst/>
                          <a:latin typeface="ＭＳ Ｐゴシック"/>
                        </a:rPr>
                        <a:t>早期</a:t>
                      </a:r>
                      <a:r>
                        <a:rPr lang="zh-TW" altLang="en-US" sz="1800" b="0" i="0" u="none" strike="noStrike" dirty="0">
                          <a:solidFill>
                            <a:srgbClr val="000000"/>
                          </a:solidFill>
                          <a:effectLst/>
                          <a:latin typeface="ＭＳ Ｐゴシック"/>
                        </a:rPr>
                        <a:t>措置段階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609033">
                <a:tc v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ＭＳ Ｐゴシック"/>
                        </a:rPr>
                        <a:t>テールアルメ壁の</a:t>
                      </a:r>
                      <a:r>
                        <a:rPr lang="ja-JP" altLang="en-US" sz="1600" b="0" i="0" u="none" strike="noStrike" dirty="0" smtClean="0">
                          <a:solidFill>
                            <a:srgbClr val="000000"/>
                          </a:solidFill>
                          <a:effectLst/>
                          <a:latin typeface="ＭＳ Ｐゴシック"/>
                        </a:rPr>
                        <a:t>変状著しい。大規模</a:t>
                      </a:r>
                      <a:r>
                        <a:rPr lang="ja-JP" altLang="en-US" sz="1600" b="0" i="0" u="none" strike="noStrike" dirty="0">
                          <a:solidFill>
                            <a:srgbClr val="000000"/>
                          </a:solidFill>
                          <a:effectLst/>
                          <a:latin typeface="ＭＳ Ｐゴシック"/>
                        </a:rPr>
                        <a:t>な崩壊につながる</a:t>
                      </a:r>
                      <a:r>
                        <a:rPr lang="ja-JP" altLang="en-US" sz="1600" b="0" i="0" u="none" strike="noStrike" dirty="0" smtClean="0">
                          <a:solidFill>
                            <a:srgbClr val="000000"/>
                          </a:solidFill>
                          <a:effectLst/>
                          <a:latin typeface="ＭＳ Ｐゴシック"/>
                        </a:rPr>
                        <a:t>恐れあり。緊急措置必要。</a:t>
                      </a:r>
                      <a:endParaRPr lang="ja-JP" altLang="en-US" sz="1600" b="0" i="0" u="none" strike="noStrike" dirty="0">
                        <a:solidFill>
                          <a:srgbClr val="000000"/>
                        </a:solidFill>
                        <a:effectLst/>
                        <a:latin typeface="ＭＳ Ｐゴシック"/>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800" b="0" i="0" u="none" strike="noStrike" dirty="0">
                          <a:solidFill>
                            <a:srgbClr val="000000"/>
                          </a:solidFill>
                          <a:effectLst/>
                          <a:latin typeface="ＭＳ Ｐゴシック"/>
                        </a:rPr>
                        <a:t>Ⅵ</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1800" b="0" i="0" u="none" strike="noStrike" dirty="0" smtClean="0">
                          <a:solidFill>
                            <a:srgbClr val="000000"/>
                          </a:solidFill>
                          <a:effectLst/>
                          <a:latin typeface="ＭＳ Ｐゴシック"/>
                        </a:rPr>
                        <a:t>Ⅳ</a:t>
                      </a:r>
                    </a:p>
                    <a:p>
                      <a:pPr algn="ctr" fontAlgn="ctr"/>
                      <a:r>
                        <a:rPr lang="zh-TW" altLang="en-US" sz="1800" b="0" i="0" u="none" strike="noStrike" dirty="0" smtClean="0">
                          <a:solidFill>
                            <a:srgbClr val="000000"/>
                          </a:solidFill>
                          <a:effectLst/>
                          <a:latin typeface="ＭＳ Ｐゴシック"/>
                        </a:rPr>
                        <a:t>緊急</a:t>
                      </a:r>
                      <a:r>
                        <a:rPr lang="zh-TW" altLang="en-US" sz="1800" b="0" i="0" u="none" strike="noStrike" dirty="0">
                          <a:solidFill>
                            <a:srgbClr val="000000"/>
                          </a:solidFill>
                          <a:effectLst/>
                          <a:latin typeface="ＭＳ Ｐゴシック"/>
                        </a:rPr>
                        <a:t>措置段階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Tree>
    <p:extLst>
      <p:ext uri="{BB962C8B-B14F-4D97-AF65-F5344CB8AC3E}">
        <p14:creationId xmlns:p14="http://schemas.microsoft.com/office/powerpoint/2010/main" val="2626324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3"/>
          <p:cNvGrpSpPr>
            <a:grpSpLocks/>
          </p:cNvGrpSpPr>
          <p:nvPr/>
        </p:nvGrpSpPr>
        <p:grpSpPr bwMode="auto">
          <a:xfrm>
            <a:off x="611188" y="908050"/>
            <a:ext cx="7993062" cy="71438"/>
            <a:chOff x="385" y="709"/>
            <a:chExt cx="5035" cy="45"/>
          </a:xfrm>
        </p:grpSpPr>
        <p:sp>
          <p:nvSpPr>
            <p:cNvPr id="6159"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5132"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6148"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FontTx/>
              <a:buNone/>
            </a:pPr>
            <a:endParaRPr lang="ja-JP" altLang="en-US" dirty="0">
              <a:solidFill>
                <a:schemeClr val="tx1"/>
              </a:solidFill>
              <a:latin typeface="Arial" charset="0"/>
              <a:ea typeface="HGS創英角ｺﾞｼｯｸUB" pitchFamily="50" charset="-128"/>
            </a:endParaRPr>
          </a:p>
        </p:txBody>
      </p:sp>
      <p:sp>
        <p:nvSpPr>
          <p:cNvPr id="6149" name="Rectangle 8"/>
          <p:cNvSpPr>
            <a:spLocks noChangeArrowheads="1"/>
          </p:cNvSpPr>
          <p:nvPr/>
        </p:nvSpPr>
        <p:spPr bwMode="auto">
          <a:xfrm>
            <a:off x="611560" y="476672"/>
            <a:ext cx="7775203" cy="43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Clr>
                <a:srgbClr val="009900"/>
              </a:buClr>
              <a:buNone/>
            </a:pPr>
            <a:r>
              <a:rPr lang="ja-JP" altLang="en-US" dirty="0">
                <a:solidFill>
                  <a:schemeClr val="tx1"/>
                </a:solidFill>
                <a:latin typeface="Meiryo UI" panose="020B0604030504040204" pitchFamily="50" charset="-128"/>
                <a:ea typeface="Meiryo UI" panose="020B0604030504040204" pitchFamily="50" charset="-128"/>
              </a:rPr>
              <a:t>６．維持管理</a:t>
            </a:r>
            <a:r>
              <a:rPr lang="ja-JP" altLang="en-US" dirty="0" smtClean="0">
                <a:solidFill>
                  <a:schemeClr val="tx1"/>
                </a:solidFill>
                <a:latin typeface="Meiryo UI" panose="020B0604030504040204" pitchFamily="50" charset="-128"/>
                <a:ea typeface="Meiryo UI" panose="020B0604030504040204" pitchFamily="50" charset="-128"/>
              </a:rPr>
              <a:t>ガイドライン</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6150" name="サブタイトル 1"/>
          <p:cNvSpPr txBox="1">
            <a:spLocks/>
          </p:cNvSpPr>
          <p:nvPr/>
        </p:nvSpPr>
        <p:spPr bwMode="auto">
          <a:xfrm>
            <a:off x="612775" y="1033463"/>
            <a:ext cx="8005763" cy="117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buNone/>
            </a:pPr>
            <a:r>
              <a:rPr lang="ja-JP" altLang="en-US" dirty="0">
                <a:solidFill>
                  <a:schemeClr val="tx1"/>
                </a:solidFill>
                <a:latin typeface="Meiryo UI" panose="020B0604030504040204" pitchFamily="50" charset="-128"/>
                <a:ea typeface="Meiryo UI" panose="020B0604030504040204" pitchFamily="50" charset="-128"/>
              </a:rPr>
              <a:t>■目視点検歩掛の策定</a:t>
            </a:r>
            <a:endParaRPr lang="en-US" altLang="ja-JP" dirty="0" smtClean="0">
              <a:solidFill>
                <a:schemeClr val="tx1"/>
              </a:solidFill>
              <a:latin typeface="Meiryo UI" panose="020B0604030504040204" pitchFamily="50" charset="-128"/>
              <a:ea typeface="Meiryo UI" panose="020B0604030504040204" pitchFamily="50" charset="-128"/>
            </a:endParaRPr>
          </a:p>
          <a:p>
            <a:pPr eaLnBrk="1" hangingPunct="1">
              <a:buNone/>
            </a:pPr>
            <a:r>
              <a:rPr lang="ja-JP" altLang="en-US" sz="2000" dirty="0">
                <a:solidFill>
                  <a:schemeClr val="tx1"/>
                </a:solidFill>
                <a:latin typeface="Meiryo UI" panose="020B0604030504040204" pitchFamily="50" charset="-128"/>
                <a:ea typeface="Meiryo UI" panose="020B0604030504040204" pitchFamily="50" charset="-128"/>
              </a:rPr>
              <a:t>・テールアルメの点検業務を実施する際の作業歩掛</a:t>
            </a:r>
          </a:p>
          <a:p>
            <a:pPr eaLnBrk="1" hangingPunct="1">
              <a:buNone/>
            </a:pPr>
            <a:r>
              <a:rPr lang="ja-JP" altLang="en-US" sz="2000" dirty="0">
                <a:solidFill>
                  <a:schemeClr val="tx1"/>
                </a:solidFill>
                <a:latin typeface="Meiryo UI" panose="020B0604030504040204" pitchFamily="50" charset="-128"/>
                <a:ea typeface="Meiryo UI" panose="020B0604030504040204" pitchFamily="50" charset="-128"/>
              </a:rPr>
              <a:t>・テールアルメの設置環境や壁高を考慮して</a:t>
            </a:r>
            <a:r>
              <a:rPr lang="ja-JP" altLang="en-US" sz="2000" dirty="0" smtClean="0">
                <a:solidFill>
                  <a:schemeClr val="tx1"/>
                </a:solidFill>
                <a:latin typeface="Meiryo UI" panose="020B0604030504040204" pitchFamily="50" charset="-128"/>
                <a:ea typeface="Meiryo UI" panose="020B0604030504040204" pitchFamily="50" charset="-128"/>
              </a:rPr>
              <a:t>策定</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16" name="スライド番号プレースホルダー 1"/>
          <p:cNvSpPr>
            <a:spLocks noGrp="1"/>
          </p:cNvSpPr>
          <p:nvPr>
            <p:ph type="sldNum" sz="quarter" idx="12"/>
          </p:nvPr>
        </p:nvSpPr>
        <p:spPr>
          <a:xfrm>
            <a:off x="8748464" y="6356350"/>
            <a:ext cx="357436" cy="365125"/>
          </a:xfrm>
        </p:spPr>
        <p:txBody>
          <a:bodyPr/>
          <a:lstStyle/>
          <a:p>
            <a:pPr>
              <a:defRPr/>
            </a:pPr>
            <a:r>
              <a:rPr lang="en-US" altLang="ja-JP" dirty="0" smtClean="0"/>
              <a:t>1</a:t>
            </a:r>
            <a:r>
              <a:rPr lang="en-US" altLang="ja-JP" dirty="0"/>
              <a:t>3</a:t>
            </a:r>
            <a:endParaRPr lang="en-US" dirty="0"/>
          </a:p>
        </p:txBody>
      </p:sp>
      <p:pic>
        <p:nvPicPr>
          <p:cNvPr id="65" name="図 64"/>
          <p:cNvPicPr>
            <a:picLocks noChangeAspect="1"/>
          </p:cNvPicPr>
          <p:nvPr/>
        </p:nvPicPr>
        <p:blipFill rotWithShape="1">
          <a:blip r:embed="rId3"/>
          <a:srcRect l="15493" t="12323" r="12660" b="7707"/>
          <a:stretch/>
        </p:blipFill>
        <p:spPr>
          <a:xfrm>
            <a:off x="418314" y="2235200"/>
            <a:ext cx="2687743" cy="3920151"/>
          </a:xfrm>
          <a:prstGeom prst="rect">
            <a:avLst/>
          </a:prstGeom>
          <a:ln>
            <a:solidFill>
              <a:schemeClr val="tx1"/>
            </a:solidFill>
          </a:ln>
        </p:spPr>
      </p:pic>
      <p:pic>
        <p:nvPicPr>
          <p:cNvPr id="66" name="図 65"/>
          <p:cNvPicPr>
            <a:picLocks noChangeAspect="1"/>
          </p:cNvPicPr>
          <p:nvPr/>
        </p:nvPicPr>
        <p:blipFill>
          <a:blip r:embed="rId4"/>
          <a:stretch>
            <a:fillRect/>
          </a:stretch>
        </p:blipFill>
        <p:spPr>
          <a:xfrm>
            <a:off x="3274429" y="2426262"/>
            <a:ext cx="5720093" cy="1449062"/>
          </a:xfrm>
          <a:prstGeom prst="rect">
            <a:avLst/>
          </a:prstGeom>
        </p:spPr>
      </p:pic>
      <p:sp>
        <p:nvSpPr>
          <p:cNvPr id="67" name="コンテンツ プレースホルダー 2"/>
          <p:cNvSpPr txBox="1">
            <a:spLocks/>
          </p:cNvSpPr>
          <p:nvPr/>
        </p:nvSpPr>
        <p:spPr bwMode="auto">
          <a:xfrm>
            <a:off x="3274429" y="4020457"/>
            <a:ext cx="5579285" cy="193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992" tIns="45712" rIns="35992" bIns="45712" numCol="1" anchor="t" anchorCtr="0" compatLnSpc="1">
            <a:prstTxWarp prst="textNoShape">
              <a:avLst/>
            </a:prstTxWarp>
          </a:bodyPr>
          <a:lstStyle>
            <a:lvl1pPr marL="342900" indent="-342900" algn="l" rtl="0" eaLnBrk="1" fontAlgn="base" hangingPunct="1">
              <a:spcBef>
                <a:spcPct val="35000"/>
              </a:spcBef>
              <a:spcAft>
                <a:spcPct val="0"/>
              </a:spcAft>
              <a:buClr>
                <a:srgbClr val="004489"/>
              </a:buClr>
              <a:buFont typeface="Times" pitchFamily="18" charset="0"/>
              <a:buChar char="•"/>
              <a:defRPr kumimoji="1" sz="2000" b="0">
                <a:solidFill>
                  <a:schemeClr val="tx1"/>
                </a:solidFill>
                <a:latin typeface="+mn-lt"/>
                <a:ea typeface="+mn-ea"/>
                <a:cs typeface="+mn-cs"/>
              </a:defRPr>
            </a:lvl1pPr>
            <a:lvl2pPr marL="742950" indent="-285750" algn="l" rtl="0" eaLnBrk="1" fontAlgn="base" hangingPunct="1">
              <a:spcBef>
                <a:spcPct val="30000"/>
              </a:spcBef>
              <a:spcAft>
                <a:spcPct val="0"/>
              </a:spcAft>
              <a:buClr>
                <a:srgbClr val="004489"/>
              </a:buClr>
              <a:buFont typeface="Times" pitchFamily="18" charset="0"/>
              <a:buChar char="•"/>
              <a:defRPr kumimoji="1" sz="1600" b="0">
                <a:solidFill>
                  <a:schemeClr val="tx1"/>
                </a:solidFill>
                <a:latin typeface="+mn-lt"/>
              </a:defRPr>
            </a:lvl2pPr>
            <a:lvl3pPr marL="1143000" indent="-228600" algn="l" rtl="0" eaLnBrk="1" fontAlgn="base" hangingPunct="1">
              <a:spcBef>
                <a:spcPct val="35000"/>
              </a:spcBef>
              <a:spcAft>
                <a:spcPct val="0"/>
              </a:spcAft>
              <a:buClr>
                <a:srgbClr val="004489"/>
              </a:buClr>
              <a:buFont typeface="Times" pitchFamily="18" charset="0"/>
              <a:buChar char="•"/>
              <a:defRPr kumimoji="1" sz="1400" b="0">
                <a:solidFill>
                  <a:schemeClr val="tx1"/>
                </a:solidFill>
                <a:latin typeface="+mn-lt"/>
              </a:defRPr>
            </a:lvl3pPr>
            <a:lvl4pPr marL="1600200" indent="-228600" algn="l" rtl="0" eaLnBrk="1" fontAlgn="base" hangingPunct="1">
              <a:spcBef>
                <a:spcPct val="40000"/>
              </a:spcBef>
              <a:spcAft>
                <a:spcPct val="0"/>
              </a:spcAft>
              <a:buClr>
                <a:srgbClr val="004489"/>
              </a:buClr>
              <a:buFont typeface="Times" pitchFamily="18" charset="0"/>
              <a:buChar char="•"/>
              <a:defRPr kumimoji="1" sz="1100" b="0">
                <a:solidFill>
                  <a:schemeClr val="tx1"/>
                </a:solidFill>
                <a:latin typeface="+mn-lt"/>
              </a:defRPr>
            </a:lvl4pPr>
            <a:lvl5pPr marL="2057400" indent="-228600" algn="l" rtl="0" eaLnBrk="1" fontAlgn="base" hangingPunct="1">
              <a:spcBef>
                <a:spcPct val="20000"/>
              </a:spcBef>
              <a:spcAft>
                <a:spcPct val="0"/>
              </a:spcAft>
              <a:buClr>
                <a:srgbClr val="004489"/>
              </a:buClr>
              <a:buFont typeface="Times" pitchFamily="18" charset="0"/>
              <a:buChar char="•"/>
              <a:defRPr kumimoji="1" sz="1000" b="0">
                <a:solidFill>
                  <a:schemeClr val="tx1"/>
                </a:solidFill>
                <a:latin typeface="+mn-lt"/>
              </a:defRPr>
            </a:lvl5pPr>
            <a:lvl6pPr marL="2514600" indent="-228600" algn="l" rtl="0" eaLnBrk="1" fontAlgn="base" hangingPunct="1">
              <a:spcBef>
                <a:spcPct val="20000"/>
              </a:spcBef>
              <a:spcAft>
                <a:spcPct val="0"/>
              </a:spcAft>
              <a:buClr>
                <a:srgbClr val="004489"/>
              </a:buClr>
              <a:buFont typeface="Times" pitchFamily="18" charset="0"/>
              <a:buChar char="•"/>
              <a:defRPr kumimoji="1" sz="1000">
                <a:solidFill>
                  <a:schemeClr val="tx1"/>
                </a:solidFill>
                <a:latin typeface="+mn-lt"/>
              </a:defRPr>
            </a:lvl6pPr>
            <a:lvl7pPr marL="2971800" indent="-228600" algn="l" rtl="0" eaLnBrk="1" fontAlgn="base" hangingPunct="1">
              <a:spcBef>
                <a:spcPct val="20000"/>
              </a:spcBef>
              <a:spcAft>
                <a:spcPct val="0"/>
              </a:spcAft>
              <a:buClr>
                <a:srgbClr val="004489"/>
              </a:buClr>
              <a:buFont typeface="Times" pitchFamily="18" charset="0"/>
              <a:buChar char="•"/>
              <a:defRPr kumimoji="1" sz="1000">
                <a:solidFill>
                  <a:schemeClr val="tx1"/>
                </a:solidFill>
                <a:latin typeface="+mn-lt"/>
              </a:defRPr>
            </a:lvl7pPr>
            <a:lvl8pPr marL="3429000" indent="-228600" algn="l" rtl="0" eaLnBrk="1" fontAlgn="base" hangingPunct="1">
              <a:spcBef>
                <a:spcPct val="20000"/>
              </a:spcBef>
              <a:spcAft>
                <a:spcPct val="0"/>
              </a:spcAft>
              <a:buClr>
                <a:srgbClr val="004489"/>
              </a:buClr>
              <a:buFont typeface="Times" pitchFamily="18" charset="0"/>
              <a:buChar char="•"/>
              <a:defRPr kumimoji="1" sz="1000">
                <a:solidFill>
                  <a:schemeClr val="tx1"/>
                </a:solidFill>
                <a:latin typeface="+mn-lt"/>
              </a:defRPr>
            </a:lvl8pPr>
            <a:lvl9pPr marL="3886200" indent="-228600" algn="l" rtl="0" eaLnBrk="1" fontAlgn="base" hangingPunct="1">
              <a:spcBef>
                <a:spcPct val="20000"/>
              </a:spcBef>
              <a:spcAft>
                <a:spcPct val="0"/>
              </a:spcAft>
              <a:buClr>
                <a:srgbClr val="004489"/>
              </a:buClr>
              <a:buFont typeface="Times" pitchFamily="18" charset="0"/>
              <a:buChar char="•"/>
              <a:defRPr kumimoji="1" sz="1000">
                <a:solidFill>
                  <a:schemeClr val="tx1"/>
                </a:solidFill>
                <a:latin typeface="+mn-lt"/>
              </a:defRPr>
            </a:lvl9pPr>
          </a:lstStyle>
          <a:p>
            <a:pPr marL="0" indent="0">
              <a:buFont typeface="Times" pitchFamily="18" charset="0"/>
              <a:buNone/>
            </a:pPr>
            <a:r>
              <a:rPr lang="en-US" altLang="ja-JP" sz="2400" kern="0" dirty="0" smtClean="0"/>
              <a:t>【</a:t>
            </a:r>
            <a:r>
              <a:rPr lang="ja-JP" altLang="en-US" sz="2400" kern="0" dirty="0" smtClean="0"/>
              <a:t>ポイント</a:t>
            </a:r>
            <a:r>
              <a:rPr lang="en-US" altLang="ja-JP" sz="2400" kern="0" dirty="0" smtClean="0"/>
              <a:t>】</a:t>
            </a:r>
          </a:p>
          <a:p>
            <a:pPr marL="0" indent="0">
              <a:buFont typeface="Times" pitchFamily="18" charset="0"/>
              <a:buNone/>
            </a:pPr>
            <a:r>
              <a:rPr lang="ja-JP" altLang="en-US" sz="2400" kern="0" dirty="0" smtClean="0"/>
              <a:t>・壁高区分：</a:t>
            </a:r>
            <a:r>
              <a:rPr lang="en-US" altLang="ja-JP" sz="2400" kern="0" dirty="0" smtClean="0"/>
              <a:t>7.5</a:t>
            </a:r>
            <a:r>
              <a:rPr lang="ja-JP" altLang="en-US" sz="2400" kern="0" dirty="0" err="1" smtClean="0"/>
              <a:t>ｍ</a:t>
            </a:r>
            <a:endParaRPr lang="en-US" altLang="ja-JP" sz="2400" kern="0" dirty="0" smtClean="0"/>
          </a:p>
          <a:p>
            <a:pPr marL="0" indent="0">
              <a:buFont typeface="Times" pitchFamily="18" charset="0"/>
              <a:buNone/>
            </a:pPr>
            <a:r>
              <a:rPr lang="ja-JP" altLang="en-US" sz="2400" kern="0" dirty="0" smtClean="0"/>
              <a:t>・設置区分：壁前面が道路か否か</a:t>
            </a:r>
            <a:endParaRPr lang="en-US" altLang="ja-JP" sz="2400" kern="0" dirty="0" smtClean="0"/>
          </a:p>
          <a:p>
            <a:pPr marL="0" indent="0">
              <a:buFont typeface="Times" pitchFamily="18" charset="0"/>
              <a:buNone/>
            </a:pPr>
            <a:r>
              <a:rPr lang="ja-JP" altLang="en-US" sz="2400" kern="0" dirty="0" smtClean="0"/>
              <a:t>・調査対象の図面の有無</a:t>
            </a:r>
            <a:endParaRPr lang="en-US" altLang="ja-JP" sz="2400" kern="0" dirty="0" smtClean="0"/>
          </a:p>
        </p:txBody>
      </p:sp>
      <p:sp>
        <p:nvSpPr>
          <p:cNvPr id="15" name="サブタイトル 1"/>
          <p:cNvSpPr txBox="1">
            <a:spLocks/>
          </p:cNvSpPr>
          <p:nvPr/>
        </p:nvSpPr>
        <p:spPr bwMode="auto">
          <a:xfrm>
            <a:off x="426080" y="6143147"/>
            <a:ext cx="2833017" cy="42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buNone/>
            </a:pP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日本テールアルメ協会</a:t>
            </a:r>
            <a:r>
              <a:rPr lang="en-US" altLang="ja-JP" sz="1600" dirty="0" smtClean="0">
                <a:solidFill>
                  <a:schemeClr val="tx1"/>
                </a:solidFill>
                <a:latin typeface="Meiryo UI" panose="020B0604030504040204" pitchFamily="50" charset="-128"/>
                <a:ea typeface="Meiryo UI" panose="020B0604030504040204" pitchFamily="50" charset="-128"/>
              </a:rPr>
              <a:t>HP</a:t>
            </a:r>
            <a:r>
              <a:rPr lang="ja-JP" altLang="en-US" sz="1600" dirty="0" smtClean="0">
                <a:solidFill>
                  <a:schemeClr val="tx1"/>
                </a:solidFill>
                <a:latin typeface="Meiryo UI" panose="020B0604030504040204" pitchFamily="50" charset="-128"/>
                <a:ea typeface="Meiryo UI" panose="020B0604030504040204" pitchFamily="50" charset="-128"/>
              </a:rPr>
              <a:t>より</a:t>
            </a:r>
            <a:r>
              <a:rPr lang="en-US" altLang="ja-JP" sz="1600" dirty="0" smtClean="0">
                <a:solidFill>
                  <a:schemeClr val="tx1"/>
                </a:solidFill>
                <a:latin typeface="Meiryo UI" panose="020B0604030504040204" pitchFamily="50" charset="-128"/>
                <a:ea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48538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3"/>
          <p:cNvGrpSpPr>
            <a:grpSpLocks/>
          </p:cNvGrpSpPr>
          <p:nvPr/>
        </p:nvGrpSpPr>
        <p:grpSpPr bwMode="auto">
          <a:xfrm>
            <a:off x="611188" y="908050"/>
            <a:ext cx="7993062" cy="71438"/>
            <a:chOff x="385" y="709"/>
            <a:chExt cx="5035" cy="45"/>
          </a:xfrm>
        </p:grpSpPr>
        <p:sp>
          <p:nvSpPr>
            <p:cNvPr id="6159"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5132"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6148"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FontTx/>
              <a:buNone/>
            </a:pPr>
            <a:endParaRPr lang="ja-JP" altLang="en-US" dirty="0">
              <a:solidFill>
                <a:schemeClr val="tx1"/>
              </a:solidFill>
              <a:latin typeface="Arial" charset="0"/>
              <a:ea typeface="HGS創英角ｺﾞｼｯｸUB" pitchFamily="50" charset="-128"/>
            </a:endParaRPr>
          </a:p>
        </p:txBody>
      </p:sp>
      <p:sp>
        <p:nvSpPr>
          <p:cNvPr id="6149" name="Rectangle 8"/>
          <p:cNvSpPr>
            <a:spLocks noChangeArrowheads="1"/>
          </p:cNvSpPr>
          <p:nvPr/>
        </p:nvSpPr>
        <p:spPr bwMode="auto">
          <a:xfrm>
            <a:off x="611560" y="476672"/>
            <a:ext cx="7775203" cy="43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Clr>
                <a:srgbClr val="009900"/>
              </a:buClr>
              <a:buNone/>
            </a:pPr>
            <a:r>
              <a:rPr lang="ja-JP" altLang="en-US" dirty="0">
                <a:solidFill>
                  <a:schemeClr val="tx1"/>
                </a:solidFill>
                <a:latin typeface="Meiryo UI" panose="020B0604030504040204" pitchFamily="50" charset="-128"/>
                <a:ea typeface="Meiryo UI" panose="020B0604030504040204" pitchFamily="50" charset="-128"/>
              </a:rPr>
              <a:t>７</a:t>
            </a:r>
            <a:r>
              <a:rPr lang="ja-JP" altLang="en-US" dirty="0" smtClean="0">
                <a:solidFill>
                  <a:schemeClr val="tx1"/>
                </a:solidFill>
                <a:latin typeface="Meiryo UI" panose="020B0604030504040204" pitchFamily="50" charset="-128"/>
                <a:ea typeface="Meiryo UI" panose="020B0604030504040204" pitchFamily="50" charset="-128"/>
              </a:rPr>
              <a:t>．おわりに</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6150" name="サブタイトル 1"/>
          <p:cNvSpPr txBox="1">
            <a:spLocks/>
          </p:cNvSpPr>
          <p:nvPr/>
        </p:nvSpPr>
        <p:spPr bwMode="auto">
          <a:xfrm>
            <a:off x="612775" y="1033463"/>
            <a:ext cx="8005763" cy="117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buNone/>
            </a:pP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16" name="スライド番号プレースホルダー 1"/>
          <p:cNvSpPr>
            <a:spLocks noGrp="1"/>
          </p:cNvSpPr>
          <p:nvPr>
            <p:ph type="sldNum" sz="quarter" idx="12"/>
          </p:nvPr>
        </p:nvSpPr>
        <p:spPr>
          <a:xfrm>
            <a:off x="8748464" y="6356350"/>
            <a:ext cx="357436" cy="365125"/>
          </a:xfrm>
        </p:spPr>
        <p:txBody>
          <a:bodyPr/>
          <a:lstStyle/>
          <a:p>
            <a:pPr>
              <a:defRPr/>
            </a:pPr>
            <a:r>
              <a:rPr lang="en-US" altLang="ja-JP" dirty="0" smtClean="0"/>
              <a:t>1</a:t>
            </a:r>
            <a:r>
              <a:rPr lang="en-US" altLang="ja-JP" dirty="0"/>
              <a:t>4</a:t>
            </a:r>
            <a:endParaRPr lang="en-US" dirty="0"/>
          </a:p>
        </p:txBody>
      </p:sp>
      <p:sp>
        <p:nvSpPr>
          <p:cNvPr id="12" name="サブタイトル 1"/>
          <p:cNvSpPr txBox="1">
            <a:spLocks/>
          </p:cNvSpPr>
          <p:nvPr/>
        </p:nvSpPr>
        <p:spPr bwMode="auto">
          <a:xfrm>
            <a:off x="539553" y="1673138"/>
            <a:ext cx="8496944" cy="117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buNone/>
            </a:pPr>
            <a:r>
              <a:rPr lang="ja-JP" altLang="en-US" dirty="0" smtClean="0">
                <a:solidFill>
                  <a:schemeClr val="tx1"/>
                </a:solidFill>
                <a:latin typeface="Meiryo UI" panose="020B0604030504040204" pitchFamily="50" charset="-128"/>
                <a:ea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rPr>
              <a:t>NETIS</a:t>
            </a:r>
            <a:r>
              <a:rPr lang="ja-JP" altLang="en-US" dirty="0" smtClean="0">
                <a:solidFill>
                  <a:schemeClr val="tx1"/>
                </a:solidFill>
                <a:latin typeface="Meiryo UI" panose="020B0604030504040204" pitchFamily="50" charset="-128"/>
                <a:ea typeface="Meiryo UI" panose="020B0604030504040204" pitchFamily="50" charset="-128"/>
              </a:rPr>
              <a:t>登録商品で維持管理の効率性向上に努めます</a:t>
            </a:r>
            <a:endParaRPr lang="en-US" altLang="ja-JP" dirty="0" smtClean="0">
              <a:solidFill>
                <a:schemeClr val="tx1"/>
              </a:solidFill>
              <a:latin typeface="Meiryo UI" panose="020B0604030504040204" pitchFamily="50" charset="-128"/>
              <a:ea typeface="Meiryo UI" panose="020B0604030504040204" pitchFamily="50" charset="-128"/>
            </a:endParaRPr>
          </a:p>
          <a:p>
            <a:pPr eaLnBrk="1" hangingPunct="1">
              <a:buNone/>
            </a:pPr>
            <a:r>
              <a:rPr lang="ja-JP" altLang="en-US" dirty="0">
                <a:solidFill>
                  <a:schemeClr val="tx1"/>
                </a:solidFill>
                <a:latin typeface="Meiryo UI" panose="020B0604030504040204" pitchFamily="50" charset="-128"/>
                <a:ea typeface="Meiryo UI" panose="020B0604030504040204" pitchFamily="50" charset="-128"/>
              </a:rPr>
              <a:t>　</a:t>
            </a:r>
            <a:endParaRPr lang="en-US" altLang="ja-JP" dirty="0" smtClean="0">
              <a:solidFill>
                <a:schemeClr val="tx1"/>
              </a:solidFill>
              <a:latin typeface="Meiryo UI" panose="020B0604030504040204" pitchFamily="50" charset="-128"/>
              <a:ea typeface="Meiryo UI" panose="020B0604030504040204" pitchFamily="50" charset="-128"/>
            </a:endParaRPr>
          </a:p>
        </p:txBody>
      </p:sp>
      <p:sp>
        <p:nvSpPr>
          <p:cNvPr id="13" name="サブタイトル 1"/>
          <p:cNvSpPr txBox="1">
            <a:spLocks/>
          </p:cNvSpPr>
          <p:nvPr/>
        </p:nvSpPr>
        <p:spPr bwMode="auto">
          <a:xfrm>
            <a:off x="539552" y="2924944"/>
            <a:ext cx="8005763" cy="55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buNone/>
            </a:pPr>
            <a:r>
              <a:rPr lang="ja-JP" altLang="en-US" dirty="0" smtClean="0">
                <a:solidFill>
                  <a:schemeClr val="tx1"/>
                </a:solidFill>
                <a:latin typeface="Meiryo UI" panose="020B0604030504040204" pitchFamily="50" charset="-128"/>
                <a:ea typeface="Meiryo UI" panose="020B0604030504040204" pitchFamily="50" charset="-128"/>
              </a:rPr>
              <a:t>■日本テールアルメ協会で点検・調査を対応いたします</a:t>
            </a:r>
            <a:endParaRPr lang="en-US" altLang="ja-JP" dirty="0" smtClean="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68789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2"/>
          <p:cNvGrpSpPr>
            <a:grpSpLocks/>
          </p:cNvGrpSpPr>
          <p:nvPr/>
        </p:nvGrpSpPr>
        <p:grpSpPr bwMode="auto">
          <a:xfrm>
            <a:off x="539552" y="764704"/>
            <a:ext cx="7993673" cy="71438"/>
            <a:chOff x="385" y="709"/>
            <a:chExt cx="5035" cy="45"/>
          </a:xfrm>
        </p:grpSpPr>
        <p:sp>
          <p:nvSpPr>
            <p:cNvPr id="2058" name="Line 3"/>
            <p:cNvSpPr>
              <a:spLocks noChangeShapeType="1"/>
            </p:cNvSpPr>
            <p:nvPr/>
          </p:nvSpPr>
          <p:spPr bwMode="auto">
            <a:xfrm>
              <a:off x="385" y="709"/>
              <a:ext cx="5035"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2059" name="Rectangle 4"/>
            <p:cNvSpPr>
              <a:spLocks noChangeArrowheads="1"/>
            </p:cNvSpPr>
            <p:nvPr/>
          </p:nvSpPr>
          <p:spPr bwMode="auto">
            <a:xfrm>
              <a:off x="385" y="709"/>
              <a:ext cx="2395" cy="45"/>
            </a:xfrm>
            <a:prstGeom prst="rect">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 typeface="Wingdings" pitchFamily="2" charset="2"/>
                <a:buChar char="n"/>
              </a:pPr>
              <a:endParaRPr lang="ja-JP" altLang="en-US" sz="1600">
                <a:solidFill>
                  <a:prstClr val="black"/>
                </a:solidFill>
              </a:endParaRPr>
            </a:p>
          </p:txBody>
        </p:sp>
      </p:grpSp>
      <p:sp>
        <p:nvSpPr>
          <p:cNvPr id="19" name="Rectangle 12"/>
          <p:cNvSpPr>
            <a:spLocks noChangeArrowheads="1"/>
          </p:cNvSpPr>
          <p:nvPr/>
        </p:nvSpPr>
        <p:spPr bwMode="auto">
          <a:xfrm>
            <a:off x="539552" y="261467"/>
            <a:ext cx="8064896"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fontAlgn="base" hangingPunct="1">
              <a:spcBef>
                <a:spcPct val="0"/>
              </a:spcBef>
              <a:spcAft>
                <a:spcPct val="0"/>
              </a:spcAft>
              <a:buFontTx/>
              <a:buNone/>
            </a:pPr>
            <a:r>
              <a:rPr lang="ja-JP" altLang="en-US" sz="2400" dirty="0" smtClean="0">
                <a:solidFill>
                  <a:srgbClr val="000000"/>
                </a:solidFill>
                <a:latin typeface="HGP創英角ｺﾞｼｯｸUB" pitchFamily="50" charset="-128"/>
                <a:ea typeface="HGP創英角ｺﾞｼｯｸUB" pitchFamily="50" charset="-128"/>
              </a:rPr>
              <a:t>　　</a:t>
            </a:r>
            <a:endParaRPr lang="en-US" altLang="ja-JP" sz="1400" dirty="0" smtClean="0">
              <a:solidFill>
                <a:srgbClr val="000000"/>
              </a:solidFill>
              <a:latin typeface="HGP創英角ｺﾞｼｯｸUB" pitchFamily="50" charset="-128"/>
              <a:ea typeface="HGP創英角ｺﾞｼｯｸUB" pitchFamily="50" charset="-128"/>
            </a:endParaRPr>
          </a:p>
        </p:txBody>
      </p:sp>
      <p:sp>
        <p:nvSpPr>
          <p:cNvPr id="12" name="テキスト ボックス 11"/>
          <p:cNvSpPr txBox="1"/>
          <p:nvPr/>
        </p:nvSpPr>
        <p:spPr>
          <a:xfrm>
            <a:off x="-1016" y="2506147"/>
            <a:ext cx="9145016" cy="646331"/>
          </a:xfrm>
          <a:prstGeom prst="rect">
            <a:avLst/>
          </a:prstGeom>
          <a:noFill/>
          <a:ln>
            <a:noFill/>
          </a:ln>
        </p:spPr>
        <p:txBody>
          <a:bodyPr wrap="square" rtlCol="0">
            <a:spAutoFit/>
          </a:bodyPr>
          <a:lstStyle/>
          <a:p>
            <a:pPr algn="ctr"/>
            <a:r>
              <a:rPr lang="ja-JP" alt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rPr>
              <a:t>ご清聴ありがとうございました</a:t>
            </a:r>
            <a:endParaRPr lang="en-US" altLang="ja-JP"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eiryo UI" panose="020B0604030504040204" pitchFamily="50" charset="-128"/>
              <a:ea typeface="Meiryo UI" panose="020B0604030504040204" pitchFamily="50" charset="-128"/>
            </a:endParaRPr>
          </a:p>
        </p:txBody>
      </p:sp>
      <p:sp>
        <p:nvSpPr>
          <p:cNvPr id="14" name="タイトル 1"/>
          <p:cNvSpPr txBox="1">
            <a:spLocks/>
          </p:cNvSpPr>
          <p:nvPr/>
        </p:nvSpPr>
        <p:spPr bwMode="auto">
          <a:xfrm>
            <a:off x="539552" y="332656"/>
            <a:ext cx="8064896" cy="360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defRPr kumimoji="1" sz="1600" b="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1600" b="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1600" b="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1600" b="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16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2400" dirty="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テールアルメ工法の維持管理への</a:t>
            </a:r>
            <a:r>
              <a:rPr lang="ja-JP" altLang="en-US" sz="24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取り組み</a:t>
            </a:r>
            <a:r>
              <a:rPr lang="ja-JP" altLang="en-US" sz="2000" dirty="0" smtClean="0">
                <a:solidFill>
                  <a:srgbClr val="0033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endParaRPr lang="ja-JP" altLang="en-US" sz="2400" dirty="0">
              <a:solidFill>
                <a:srgbClr val="003399"/>
              </a:solidFill>
              <a:latin typeface="Meiryo UI" panose="020B0604030504040204" pitchFamily="50" charset="-128"/>
              <a:ea typeface="Meiryo UI" panose="020B0604030504040204" pitchFamily="50" charset="-128"/>
            </a:endParaRPr>
          </a:p>
          <a:p>
            <a:pPr eaLnBrk="1" hangingPunct="1"/>
            <a:r>
              <a:rPr lang="ja-JP" altLang="en-US" sz="2000" dirty="0">
                <a:solidFill>
                  <a:srgbClr val="003399"/>
                </a:solidFill>
                <a:effectLst>
                  <a:outerShdw blurRad="38100" dist="38100" dir="2700000" algn="tl">
                    <a:srgbClr val="000000">
                      <a:alpha val="43137"/>
                    </a:srgbClr>
                  </a:outerShdw>
                </a:effectLst>
              </a:rPr>
              <a:t>　</a:t>
            </a:r>
            <a:r>
              <a:rPr lang="en-US" altLang="ja-JP" sz="2000" dirty="0">
                <a:solidFill>
                  <a:srgbClr val="003399"/>
                </a:solidFill>
                <a:effectLst>
                  <a:outerShdw blurRad="38100" dist="38100" dir="2700000" algn="tl">
                    <a:srgbClr val="000000">
                      <a:alpha val="43137"/>
                    </a:srgbClr>
                  </a:outerShdw>
                </a:effectLst>
              </a:rPr>
              <a:t/>
            </a:r>
            <a:br>
              <a:rPr lang="en-US" altLang="ja-JP" sz="2000" dirty="0">
                <a:solidFill>
                  <a:srgbClr val="003399"/>
                </a:solidFill>
                <a:effectLst>
                  <a:outerShdw blurRad="38100" dist="38100" dir="2700000" algn="tl">
                    <a:srgbClr val="000000">
                      <a:alpha val="43137"/>
                    </a:srgbClr>
                  </a:outerShdw>
                </a:effectLst>
              </a:rPr>
            </a:br>
            <a:r>
              <a:rPr lang="ja-JP" altLang="en-US" sz="2000" dirty="0">
                <a:solidFill>
                  <a:srgbClr val="003399"/>
                </a:solidFill>
                <a:effectLst>
                  <a:outerShdw blurRad="38100" dist="38100" dir="2700000" algn="tl">
                    <a:srgbClr val="000000">
                      <a:alpha val="43137"/>
                    </a:srgbClr>
                  </a:outerShdw>
                </a:effectLst>
              </a:rPr>
              <a:t>　　</a:t>
            </a:r>
            <a:endParaRPr lang="ja-JP" altLang="en-US" sz="2000" b="0" dirty="0">
              <a:solidFill>
                <a:srgbClr val="000000"/>
              </a:solidFill>
              <a:latin typeface="HGP創英角ｺﾞｼｯｸUB" panose="020B0900000000000000" pitchFamily="50" charset="-128"/>
              <a:ea typeface="HGP創英角ｺﾞｼｯｸUB" panose="020B0900000000000000" pitchFamily="50" charset="-128"/>
            </a:endParaRPr>
          </a:p>
        </p:txBody>
      </p:sp>
      <p:pic>
        <p:nvPicPr>
          <p:cNvPr id="15" name="Picture 2" descr="forumcss">
            <a:hlinkClick r:id="rId3"/>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t="10059" b="13362"/>
          <a:stretch>
            <a:fillRect/>
          </a:stretch>
        </p:blipFill>
        <p:spPr bwMode="auto">
          <a:xfrm>
            <a:off x="6233249" y="3919840"/>
            <a:ext cx="2299976" cy="219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3"/>
          <p:cNvGrpSpPr>
            <a:grpSpLocks/>
          </p:cNvGrpSpPr>
          <p:nvPr/>
        </p:nvGrpSpPr>
        <p:grpSpPr bwMode="auto">
          <a:xfrm>
            <a:off x="575469" y="764704"/>
            <a:ext cx="7993062" cy="71438"/>
            <a:chOff x="385" y="709"/>
            <a:chExt cx="5035" cy="45"/>
          </a:xfrm>
        </p:grpSpPr>
        <p:sp>
          <p:nvSpPr>
            <p:cNvPr id="18"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smtClean="0">
                <a:solidFill>
                  <a:schemeClr val="tx1"/>
                </a:solidFill>
                <a:latin typeface="Arial" charset="0"/>
                <a:ea typeface="ＭＳ Ｐゴシック" charset="-128"/>
              </a:endParaRPr>
            </a:p>
          </p:txBody>
        </p:sp>
      </p:grpSp>
      <p:grpSp>
        <p:nvGrpSpPr>
          <p:cNvPr id="21" name="Group 6"/>
          <p:cNvGrpSpPr>
            <a:grpSpLocks/>
          </p:cNvGrpSpPr>
          <p:nvPr/>
        </p:nvGrpSpPr>
        <p:grpSpPr bwMode="auto">
          <a:xfrm flipH="1">
            <a:off x="575469" y="6525344"/>
            <a:ext cx="7993062" cy="71438"/>
            <a:chOff x="385" y="709"/>
            <a:chExt cx="5035" cy="45"/>
          </a:xfrm>
          <a:solidFill>
            <a:srgbClr val="002060"/>
          </a:solidFill>
        </p:grpSpPr>
        <p:sp>
          <p:nvSpPr>
            <p:cNvPr id="22"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a:p>
          </p:txBody>
        </p:sp>
        <p:sp>
          <p:nvSpPr>
            <p:cNvPr id="23"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smtClean="0"/>
            </a:p>
          </p:txBody>
        </p:sp>
      </p:grpSp>
    </p:spTree>
    <p:extLst>
      <p:ext uri="{BB962C8B-B14F-4D97-AF65-F5344CB8AC3E}">
        <p14:creationId xmlns:p14="http://schemas.microsoft.com/office/powerpoint/2010/main" val="1568886316"/>
      </p:ext>
    </p:extLst>
  </p:cSld>
  <p:clrMapOvr>
    <a:masterClrMapping/>
  </p:clrMapOvr>
  <mc:AlternateContent xmlns:mc="http://schemas.openxmlformats.org/markup-compatibility/2006" xmlns:p14="http://schemas.microsoft.com/office/powerpoint/2010/main">
    <mc:Choice Requires="p14">
      <p:transition spd="slow" p14:dur="2000" advTm="4098"/>
    </mc:Choice>
    <mc:Fallback xmlns="">
      <p:transition spd="slow" advTm="409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338" name="Group 3"/>
          <p:cNvGrpSpPr>
            <a:grpSpLocks/>
          </p:cNvGrpSpPr>
          <p:nvPr/>
        </p:nvGrpSpPr>
        <p:grpSpPr bwMode="auto">
          <a:xfrm>
            <a:off x="611188" y="908050"/>
            <a:ext cx="7993062" cy="71438"/>
            <a:chOff x="385" y="709"/>
            <a:chExt cx="5035" cy="45"/>
          </a:xfrm>
        </p:grpSpPr>
        <p:sp>
          <p:nvSpPr>
            <p:cNvPr id="14344"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8204"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latin typeface="Arial" charset="0"/>
              </a:endParaRPr>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14341" name="Rectangle 18"/>
          <p:cNvSpPr>
            <a:spLocks noChangeArrowheads="1"/>
          </p:cNvSpPr>
          <p:nvPr/>
        </p:nvSpPr>
        <p:spPr bwMode="auto">
          <a:xfrm>
            <a:off x="575469" y="332656"/>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endParaRPr lang="ja-JP" altLang="en-US" dirty="0">
              <a:solidFill>
                <a:schemeClr val="tx1"/>
              </a:solidFill>
              <a:latin typeface="Arial" panose="020B0604020202020204" pitchFamily="34" charset="0"/>
              <a:ea typeface="HGS創英角ｺﾞｼｯｸUB" panose="020B0900000000000000" pitchFamily="50" charset="-128"/>
            </a:endParaRPr>
          </a:p>
        </p:txBody>
      </p:sp>
      <p:sp>
        <p:nvSpPr>
          <p:cNvPr id="14342" name="Rectangle 8"/>
          <p:cNvSpPr>
            <a:spLocks noChangeArrowheads="1"/>
          </p:cNvSpPr>
          <p:nvPr/>
        </p:nvSpPr>
        <p:spPr bwMode="auto">
          <a:xfrm>
            <a:off x="614363" y="476250"/>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Clr>
                <a:srgbClr val="009900"/>
              </a:buClr>
              <a:buNone/>
            </a:pPr>
            <a:endParaRPr lang="en-US" altLang="ja-JP" dirty="0" smtClean="0">
              <a:solidFill>
                <a:schemeClr val="tx1"/>
              </a:solidFill>
              <a:latin typeface="HGP創英角ｺﾞｼｯｸUB" pitchFamily="50" charset="-128"/>
              <a:ea typeface="HGP創英角ｺﾞｼｯｸUB" pitchFamily="50" charset="-128"/>
            </a:endParaRPr>
          </a:p>
          <a:p>
            <a:pPr eaLnBrk="1" hangingPunct="1">
              <a:spcBef>
                <a:spcPct val="0"/>
              </a:spcBef>
              <a:buClr>
                <a:srgbClr val="009900"/>
              </a:buClr>
              <a:buNone/>
            </a:pPr>
            <a:endParaRPr lang="en-US" altLang="ja-JP" dirty="0">
              <a:solidFill>
                <a:schemeClr val="tx1"/>
              </a:solidFill>
              <a:latin typeface="HGP創英角ｺﾞｼｯｸUB" pitchFamily="50" charset="-128"/>
              <a:ea typeface="HGP創英角ｺﾞｼｯｸUB" pitchFamily="50" charset="-128"/>
            </a:endParaRPr>
          </a:p>
          <a:p>
            <a:pPr eaLnBrk="1" hangingPunct="1">
              <a:spcBef>
                <a:spcPct val="0"/>
              </a:spcBef>
              <a:buClr>
                <a:srgbClr val="009900"/>
              </a:buClr>
              <a:buNone/>
            </a:pPr>
            <a:r>
              <a:rPr lang="en-US" altLang="ja-JP" dirty="0" smtClean="0">
                <a:solidFill>
                  <a:schemeClr val="tx1"/>
                </a:solidFill>
                <a:latin typeface="HGP創英角ｺﾞｼｯｸUB" pitchFamily="50" charset="-128"/>
                <a:ea typeface="HGP創英角ｺﾞｼｯｸUB" pitchFamily="50" charset="-128"/>
              </a:rPr>
              <a:t>                                                                               </a:t>
            </a:r>
            <a:endParaRPr lang="ja-JP" altLang="en-US" dirty="0">
              <a:solidFill>
                <a:schemeClr val="tx1"/>
              </a:solidFill>
              <a:latin typeface="HGP創英角ｺﾞｼｯｸUB" panose="020B0900000000000000" pitchFamily="50" charset="-128"/>
              <a:ea typeface="HGP創英角ｺﾞｼｯｸUB" panose="020B0900000000000000" pitchFamily="50" charset="-128"/>
            </a:endParaRPr>
          </a:p>
          <a:p>
            <a:pPr eaLnBrk="1" hangingPunct="1">
              <a:spcBef>
                <a:spcPct val="0"/>
              </a:spcBef>
              <a:buClr>
                <a:srgbClr val="009900"/>
              </a:buClr>
              <a:buFontTx/>
              <a:buNone/>
            </a:pP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rPr>
              <a:t>　</a:t>
            </a:r>
            <a:endParaRPr lang="ja-JP" altLang="en-US"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155" y="2204844"/>
            <a:ext cx="7056784" cy="3912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8"/>
          <p:cNvSpPr txBox="1">
            <a:spLocks noChangeArrowheads="1"/>
          </p:cNvSpPr>
          <p:nvPr/>
        </p:nvSpPr>
        <p:spPr bwMode="auto">
          <a:xfrm>
            <a:off x="3995936" y="1340768"/>
            <a:ext cx="47269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FF0000"/>
                </a:solidFill>
                <a:latin typeface="Meiryo UI" panose="020B0604030504040204" pitchFamily="50" charset="-128"/>
                <a:ea typeface="Meiryo UI" panose="020B0604030504040204" pitchFamily="50" charset="-128"/>
              </a:rPr>
              <a:t>特定道路土工構造物</a:t>
            </a:r>
            <a:endParaRPr lang="en-US" altLang="ja-JP" sz="2400" dirty="0">
              <a:solidFill>
                <a:srgbClr val="FF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2400" dirty="0">
                <a:solidFill>
                  <a:srgbClr val="FF0000"/>
                </a:solidFill>
                <a:latin typeface="Meiryo UI" panose="020B0604030504040204" pitchFamily="50" charset="-128"/>
                <a:ea typeface="Meiryo UI" panose="020B0604030504040204" pitchFamily="50" charset="-128"/>
              </a:rPr>
              <a:t>盛土高</a:t>
            </a:r>
            <a:r>
              <a:rPr lang="en-US" altLang="ja-JP" sz="2400" dirty="0">
                <a:solidFill>
                  <a:srgbClr val="FF0000"/>
                </a:solidFill>
                <a:latin typeface="Meiryo UI" panose="020B0604030504040204" pitchFamily="50" charset="-128"/>
                <a:ea typeface="Meiryo UI" panose="020B0604030504040204" pitchFamily="50" charset="-128"/>
              </a:rPr>
              <a:t>10m</a:t>
            </a:r>
            <a:r>
              <a:rPr lang="ja-JP" altLang="en-US" sz="2400" dirty="0">
                <a:solidFill>
                  <a:srgbClr val="FF0000"/>
                </a:solidFill>
                <a:latin typeface="Meiryo UI" panose="020B0604030504040204" pitchFamily="50" charset="-128"/>
                <a:ea typeface="Meiryo UI" panose="020B0604030504040204" pitchFamily="50" charset="-128"/>
              </a:rPr>
              <a:t>以上</a:t>
            </a:r>
          </a:p>
        </p:txBody>
      </p:sp>
      <p:sp>
        <p:nvSpPr>
          <p:cNvPr id="13" name="Rectangle 4"/>
          <p:cNvSpPr>
            <a:spLocks noChangeArrowheads="1"/>
          </p:cNvSpPr>
          <p:nvPr/>
        </p:nvSpPr>
        <p:spPr bwMode="auto">
          <a:xfrm>
            <a:off x="442072" y="974198"/>
            <a:ext cx="33313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342900" indent="-342900">
              <a:spcBef>
                <a:spcPct val="0"/>
              </a:spcBef>
              <a:buFont typeface="Wingdings" panose="05000000000000000000" pitchFamily="2" charset="2"/>
              <a:buChar char="n"/>
              <a:defRPr/>
            </a:pPr>
            <a:r>
              <a:rPr lang="ja-JP" altLang="en-US" sz="2400" dirty="0" smtClean="0">
                <a:latin typeface="Meiryo UI" panose="020B0604030504040204" pitchFamily="50" charset="-128"/>
                <a:ea typeface="Meiryo UI" panose="020B0604030504040204" pitchFamily="50" charset="-128"/>
              </a:rPr>
              <a:t>対象となる構造物は？</a:t>
            </a:r>
            <a:endParaRPr lang="ja-JP" altLang="en-US" sz="2400" dirty="0">
              <a:latin typeface="Meiryo UI" panose="020B0604030504040204" pitchFamily="50" charset="-128"/>
              <a:ea typeface="Meiryo UI" panose="020B0604030504040204" pitchFamily="50" charset="-128"/>
            </a:endParaRPr>
          </a:p>
        </p:txBody>
      </p:sp>
      <p:sp>
        <p:nvSpPr>
          <p:cNvPr id="14" name="Rectangle 18"/>
          <p:cNvSpPr>
            <a:spLocks noChangeArrowheads="1"/>
          </p:cNvSpPr>
          <p:nvPr/>
        </p:nvSpPr>
        <p:spPr bwMode="auto">
          <a:xfrm>
            <a:off x="575469" y="404664"/>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FontTx/>
              <a:buNone/>
            </a:pPr>
            <a:endParaRPr lang="ja-JP" altLang="en-US" dirty="0">
              <a:solidFill>
                <a:schemeClr val="tx1"/>
              </a:solidFill>
              <a:latin typeface="Arial" charset="0"/>
              <a:ea typeface="HGS創英角ｺﾞｼｯｸUB" pitchFamily="50" charset="-128"/>
            </a:endParaRPr>
          </a:p>
        </p:txBody>
      </p:sp>
      <p:sp>
        <p:nvSpPr>
          <p:cNvPr id="3" name="正方形/長方形 2"/>
          <p:cNvSpPr/>
          <p:nvPr/>
        </p:nvSpPr>
        <p:spPr>
          <a:xfrm>
            <a:off x="611560" y="476672"/>
            <a:ext cx="5401446" cy="461665"/>
          </a:xfrm>
          <a:prstGeom prst="rect">
            <a:avLst/>
          </a:prstGeom>
        </p:spPr>
        <p:txBody>
          <a:bodyPr wrap="square">
            <a:spAutoFit/>
          </a:bodyPr>
          <a:lstStyle/>
          <a:p>
            <a:r>
              <a:rPr lang="ja-JP" altLang="en-US" sz="2400" dirty="0">
                <a:latin typeface="Meiryo UI" panose="020B0604030504040204" pitchFamily="50" charset="-128"/>
                <a:ea typeface="Meiryo UI" panose="020B0604030504040204" pitchFamily="50" charset="-128"/>
              </a:rPr>
              <a:t>１．テールアルメ</a:t>
            </a:r>
            <a:r>
              <a:rPr lang="en-US" altLang="ja-JP" sz="2400" dirty="0">
                <a:latin typeface="Meiryo UI" panose="020B0604030504040204" pitchFamily="50" charset="-128"/>
                <a:ea typeface="Meiryo UI" panose="020B0604030504040204" pitchFamily="50" charset="-128"/>
              </a:rPr>
              <a:t>FS</a:t>
            </a:r>
            <a:r>
              <a:rPr lang="ja-JP" altLang="en-US" sz="2400" dirty="0">
                <a:latin typeface="Meiryo UI" panose="020B0604030504040204" pitchFamily="50" charset="-128"/>
                <a:ea typeface="Meiryo UI" panose="020B0604030504040204" pitchFamily="50" charset="-128"/>
              </a:rPr>
              <a:t>開発経緯</a:t>
            </a:r>
          </a:p>
        </p:txBody>
      </p:sp>
      <p:sp>
        <p:nvSpPr>
          <p:cNvPr id="16" name="スライド番号プレースホルダー 1"/>
          <p:cNvSpPr>
            <a:spLocks noGrp="1"/>
          </p:cNvSpPr>
          <p:nvPr>
            <p:ph type="sldNum" sz="quarter" idx="12"/>
          </p:nvPr>
        </p:nvSpPr>
        <p:spPr>
          <a:xfrm>
            <a:off x="8748464" y="6356350"/>
            <a:ext cx="357436" cy="365125"/>
          </a:xfrm>
        </p:spPr>
        <p:txBody>
          <a:bodyPr/>
          <a:lstStyle/>
          <a:p>
            <a:pPr>
              <a:defRPr/>
            </a:pPr>
            <a:r>
              <a:rPr lang="ja-JP" altLang="en-US" dirty="0" smtClean="0"/>
              <a:t>３</a:t>
            </a:r>
            <a:endParaRPr lang="en-US" dirty="0"/>
          </a:p>
        </p:txBody>
      </p:sp>
    </p:spTree>
    <p:extLst>
      <p:ext uri="{BB962C8B-B14F-4D97-AF65-F5344CB8AC3E}">
        <p14:creationId xmlns:p14="http://schemas.microsoft.com/office/powerpoint/2010/main" val="325179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362" name="Group 3"/>
          <p:cNvGrpSpPr>
            <a:grpSpLocks/>
          </p:cNvGrpSpPr>
          <p:nvPr/>
        </p:nvGrpSpPr>
        <p:grpSpPr bwMode="auto">
          <a:xfrm>
            <a:off x="611188" y="908050"/>
            <a:ext cx="7993062" cy="71438"/>
            <a:chOff x="385" y="709"/>
            <a:chExt cx="5035" cy="45"/>
          </a:xfrm>
        </p:grpSpPr>
        <p:sp>
          <p:nvSpPr>
            <p:cNvPr id="15369"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58"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smtClean="0"/>
            </a:p>
          </p:txBody>
        </p:sp>
      </p:grpSp>
      <p:sp>
        <p:nvSpPr>
          <p:cNvPr id="15364"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FontTx/>
              <a:buNone/>
            </a:pPr>
            <a:endParaRPr lang="ja-JP" altLang="en-US">
              <a:solidFill>
                <a:schemeClr val="tx1"/>
              </a:solidFill>
              <a:latin typeface="Arial" charset="0"/>
              <a:ea typeface="HGS創英角ｺﾞｼｯｸUB" pitchFamily="50" charset="-128"/>
            </a:endParaRPr>
          </a:p>
        </p:txBody>
      </p:sp>
      <p:sp>
        <p:nvSpPr>
          <p:cNvPr id="15365" name="Rectangle 8"/>
          <p:cNvSpPr>
            <a:spLocks noChangeArrowheads="1"/>
          </p:cNvSpPr>
          <p:nvPr/>
        </p:nvSpPr>
        <p:spPr bwMode="auto">
          <a:xfrm>
            <a:off x="614363" y="476250"/>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Clr>
                <a:srgbClr val="009900"/>
              </a:buClr>
              <a:buFontTx/>
              <a:buNone/>
            </a:pPr>
            <a:endParaRPr lang="ja-JP" altLang="en-US" dirty="0">
              <a:solidFill>
                <a:schemeClr val="tx1"/>
              </a:solidFill>
              <a:latin typeface="HGP創英角ｺﾞｼｯｸUB" pitchFamily="50" charset="-128"/>
              <a:ea typeface="HGP創英角ｺﾞｼｯｸUB" pitchFamily="50" charset="-128"/>
            </a:endParaRPr>
          </a:p>
        </p:txBody>
      </p:sp>
      <p:sp>
        <p:nvSpPr>
          <p:cNvPr id="2" name="正方形/長方形 1"/>
          <p:cNvSpPr/>
          <p:nvPr/>
        </p:nvSpPr>
        <p:spPr>
          <a:xfrm>
            <a:off x="611560" y="404664"/>
            <a:ext cx="6605179" cy="1077218"/>
          </a:xfrm>
          <a:prstGeom prst="rect">
            <a:avLst/>
          </a:prstGeom>
        </p:spPr>
        <p:txBody>
          <a:bodyPr wrap="square">
            <a:spAutoFit/>
          </a:bodyPr>
          <a:lstStyle/>
          <a:p>
            <a:r>
              <a:rPr lang="ja-JP" altLang="en-US" sz="2400" dirty="0">
                <a:latin typeface="Meiryo UI" panose="020B0604030504040204" pitchFamily="50" charset="-128"/>
                <a:ea typeface="Meiryo UI" panose="020B0604030504040204" pitchFamily="50" charset="-128"/>
              </a:rPr>
              <a:t>５</a:t>
            </a:r>
            <a:r>
              <a:rPr lang="ja-JP" altLang="en-US" sz="2400" dirty="0" smtClean="0">
                <a:latin typeface="Meiryo UI" panose="020B0604030504040204" pitchFamily="50" charset="-128"/>
                <a:ea typeface="Meiryo UI" panose="020B0604030504040204" pitchFamily="50" charset="-128"/>
              </a:rPr>
              <a:t>．維持管理・補修</a:t>
            </a:r>
            <a:r>
              <a:rPr lang="ja-JP" altLang="en-US" sz="2400" dirty="0">
                <a:latin typeface="Meiryo UI" panose="020B0604030504040204" pitchFamily="50" charset="-128"/>
                <a:ea typeface="Meiryo UI" panose="020B0604030504040204" pitchFamily="50" charset="-128"/>
              </a:rPr>
              <a:t>について</a:t>
            </a:r>
          </a:p>
          <a:p>
            <a:endParaRPr lang="ja-JP" altLang="en-US" sz="4000" dirty="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1988840"/>
            <a:ext cx="2522538" cy="205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2924944"/>
            <a:ext cx="2522538" cy="201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2996952"/>
            <a:ext cx="2467612" cy="185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コンテンツ プレースホルダー 2"/>
          <p:cNvSpPr txBox="1">
            <a:spLocks/>
          </p:cNvSpPr>
          <p:nvPr/>
        </p:nvSpPr>
        <p:spPr bwMode="auto">
          <a:xfrm>
            <a:off x="436465" y="980728"/>
            <a:ext cx="827107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 typeface="Arial" charset="0"/>
              <a:buNone/>
              <a:defRPr kumimoji="1" sz="2400" kern="1200">
                <a:solidFill>
                  <a:schemeClr val="tx1">
                    <a:tint val="75000"/>
                  </a:schemeClr>
                </a:solidFill>
                <a:latin typeface="+mj-lt"/>
                <a:ea typeface="+mn-ea"/>
                <a:cs typeface="+mn-cs"/>
              </a:defRPr>
            </a:lvl1pPr>
            <a:lvl2pPr marL="457200" indent="0" algn="ctr" rtl="0" eaLnBrk="0" fontAlgn="base" hangingPunct="0">
              <a:spcBef>
                <a:spcPct val="20000"/>
              </a:spcBef>
              <a:spcAft>
                <a:spcPct val="0"/>
              </a:spcAft>
              <a:buFont typeface="Courier New" pitchFamily="49" charset="0"/>
              <a:buNone/>
              <a:defRPr kumimoji="1" sz="1600" kern="1200">
                <a:solidFill>
                  <a:schemeClr val="tx1">
                    <a:tint val="75000"/>
                  </a:schemeClr>
                </a:solidFill>
                <a:latin typeface="+mj-lt"/>
                <a:ea typeface="+mn-ea"/>
                <a:cs typeface="+mn-cs"/>
              </a:defRPr>
            </a:lvl2pPr>
            <a:lvl3pPr marL="914400" indent="0" algn="ctr" rtl="0" eaLnBrk="0" fontAlgn="base" hangingPunct="0">
              <a:spcBef>
                <a:spcPct val="20000"/>
              </a:spcBef>
              <a:spcAft>
                <a:spcPct val="0"/>
              </a:spcAft>
              <a:buFont typeface="Arial" charset="0"/>
              <a:buNone/>
              <a:defRPr kumimoji="1" sz="1600" kern="1200">
                <a:solidFill>
                  <a:schemeClr val="tx1">
                    <a:tint val="75000"/>
                  </a:schemeClr>
                </a:solidFill>
                <a:latin typeface="+mj-lt"/>
                <a:ea typeface="+mn-ea"/>
                <a:cs typeface="+mn-cs"/>
              </a:defRPr>
            </a:lvl3pPr>
            <a:lvl4pPr marL="1371600" indent="0" algn="ctr" rtl="0" eaLnBrk="0" fontAlgn="base" hangingPunct="0">
              <a:spcBef>
                <a:spcPct val="20000"/>
              </a:spcBef>
              <a:spcAft>
                <a:spcPct val="0"/>
              </a:spcAft>
              <a:buFont typeface="Courier New" pitchFamily="49" charset="0"/>
              <a:buNone/>
              <a:defRPr kumimoji="1" sz="1600" kern="1200">
                <a:solidFill>
                  <a:schemeClr val="tx1">
                    <a:tint val="75000"/>
                  </a:schemeClr>
                </a:solidFill>
                <a:latin typeface="+mj-lt"/>
                <a:ea typeface="+mn-ea"/>
                <a:cs typeface="+mn-cs"/>
              </a:defRPr>
            </a:lvl4pPr>
            <a:lvl5pPr marL="1828800" indent="0" algn="ctr" rtl="0" eaLnBrk="0" fontAlgn="base" hangingPunct="0">
              <a:spcBef>
                <a:spcPct val="20000"/>
              </a:spcBef>
              <a:spcAft>
                <a:spcPct val="0"/>
              </a:spcAft>
              <a:buFont typeface="Arial" charset="0"/>
              <a:buNone/>
              <a:defRPr kumimoji="1"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kumimoji="1"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kumimoji="1"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kumimoji="1"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kumimoji="1" sz="1600" kern="1200">
                <a:solidFill>
                  <a:schemeClr val="tx1">
                    <a:tint val="75000"/>
                  </a:schemeClr>
                </a:solidFill>
                <a:latin typeface="+mj-lt"/>
                <a:ea typeface="+mn-ea"/>
                <a:cs typeface="+mn-cs"/>
              </a:defRPr>
            </a:lvl9pPr>
          </a:lstStyle>
          <a:p>
            <a:pPr algn="l">
              <a:buFontTx/>
              <a:buNone/>
            </a:pPr>
            <a:r>
              <a:rPr lang="ja-JP" altLang="en-US" sz="2000" dirty="0" smtClean="0">
                <a:solidFill>
                  <a:schemeClr val="tx1"/>
                </a:solidFill>
                <a:latin typeface="Meiryo UI" panose="020B0604030504040204" pitchFamily="50" charset="-128"/>
                <a:ea typeface="Meiryo UI" panose="020B0604030504040204" pitchFamily="50" charset="-128"/>
              </a:rPr>
              <a:t>■フェイルセーフ＆センサー機能が働いた後、調査結果を踏まえ　　　　　　　　　　　　　　　　　　下記のような対策工が安全に実施できる</a:t>
            </a:r>
            <a:r>
              <a:rPr lang="ja-JP" altLang="en-US" sz="2000" dirty="0" smtClean="0">
                <a:solidFill>
                  <a:schemeClr val="tx1"/>
                </a:solidFill>
              </a:rPr>
              <a:t>。</a:t>
            </a:r>
          </a:p>
        </p:txBody>
      </p:sp>
      <p:sp>
        <p:nvSpPr>
          <p:cNvPr id="18" name="テキスト ボックス 12"/>
          <p:cNvSpPr txBox="1">
            <a:spLocks noChangeArrowheads="1"/>
          </p:cNvSpPr>
          <p:nvPr/>
        </p:nvSpPr>
        <p:spPr bwMode="auto">
          <a:xfrm>
            <a:off x="5652120" y="5013176"/>
            <a:ext cx="302577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600" dirty="0" smtClean="0">
                <a:latin typeface="Meiryo UI" panose="020B0604030504040204" pitchFamily="50" charset="-128"/>
                <a:ea typeface="Meiryo UI" panose="020B0604030504040204" pitchFamily="50" charset="-128"/>
              </a:rPr>
              <a:t>コネクティブ</a:t>
            </a:r>
            <a:r>
              <a:rPr lang="ja-JP" altLang="en-US" sz="1600" dirty="0">
                <a:latin typeface="Meiryo UI" panose="020B0604030504040204" pitchFamily="50" charset="-128"/>
                <a:ea typeface="Meiryo UI" panose="020B0604030504040204" pitchFamily="50" charset="-128"/>
              </a:rPr>
              <a:t>の交換</a:t>
            </a:r>
          </a:p>
        </p:txBody>
      </p:sp>
      <p:sp>
        <p:nvSpPr>
          <p:cNvPr id="19" name="テキスト ボックス 12"/>
          <p:cNvSpPr txBox="1">
            <a:spLocks noChangeArrowheads="1"/>
          </p:cNvSpPr>
          <p:nvPr/>
        </p:nvSpPr>
        <p:spPr bwMode="auto">
          <a:xfrm>
            <a:off x="2915816" y="4221088"/>
            <a:ext cx="280903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600" dirty="0" smtClean="0">
                <a:latin typeface="Meiryo UI" panose="020B0604030504040204" pitchFamily="50" charset="-128"/>
                <a:ea typeface="Meiryo UI" panose="020B0604030504040204" pitchFamily="50" charset="-128"/>
              </a:rPr>
              <a:t>コンクリートスキン</a:t>
            </a:r>
            <a:r>
              <a:rPr lang="ja-JP" altLang="en-US" sz="1600" dirty="0">
                <a:latin typeface="Meiryo UI" panose="020B0604030504040204" pitchFamily="50" charset="-128"/>
                <a:ea typeface="Meiryo UI" panose="020B0604030504040204" pitchFamily="50" charset="-128"/>
              </a:rPr>
              <a:t>の交換</a:t>
            </a:r>
          </a:p>
        </p:txBody>
      </p:sp>
      <p:sp>
        <p:nvSpPr>
          <p:cNvPr id="21" name="テキスト ボックス 12"/>
          <p:cNvSpPr txBox="1">
            <a:spLocks noChangeArrowheads="1"/>
          </p:cNvSpPr>
          <p:nvPr/>
        </p:nvSpPr>
        <p:spPr bwMode="auto">
          <a:xfrm>
            <a:off x="179512" y="5013176"/>
            <a:ext cx="2952328"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dirty="0" smtClean="0">
                <a:latin typeface="Meiryo UI" panose="020B0604030504040204" pitchFamily="50" charset="-128"/>
                <a:ea typeface="Meiryo UI" panose="020B0604030504040204" pitchFamily="50" charset="-128"/>
              </a:rPr>
              <a:t>コンクリートスキン</a:t>
            </a:r>
            <a:r>
              <a:rPr lang="ja-JP" altLang="en-US" sz="1600" dirty="0">
                <a:latin typeface="Meiryo UI" panose="020B0604030504040204" pitchFamily="50" charset="-128"/>
                <a:ea typeface="Meiryo UI" panose="020B0604030504040204" pitchFamily="50" charset="-128"/>
              </a:rPr>
              <a:t>の打ち換え</a:t>
            </a:r>
          </a:p>
        </p:txBody>
      </p:sp>
      <p:sp>
        <p:nvSpPr>
          <p:cNvPr id="26" name="スライド番号プレースホルダー 1"/>
          <p:cNvSpPr>
            <a:spLocks noGrp="1"/>
          </p:cNvSpPr>
          <p:nvPr>
            <p:ph type="sldNum" sz="quarter" idx="12"/>
          </p:nvPr>
        </p:nvSpPr>
        <p:spPr>
          <a:xfrm>
            <a:off x="8748464" y="6356350"/>
            <a:ext cx="357436" cy="365125"/>
          </a:xfrm>
        </p:spPr>
        <p:txBody>
          <a:bodyPr/>
          <a:lstStyle/>
          <a:p>
            <a:pPr>
              <a:defRPr/>
            </a:pPr>
            <a:r>
              <a:rPr lang="ja-JP" altLang="en-US" dirty="0" smtClean="0"/>
              <a:t>１０</a:t>
            </a:r>
            <a:endParaRPr lang="en-US" dirty="0"/>
          </a:p>
        </p:txBody>
      </p:sp>
    </p:spTree>
    <p:extLst>
      <p:ext uri="{BB962C8B-B14F-4D97-AF65-F5344CB8AC3E}">
        <p14:creationId xmlns:p14="http://schemas.microsoft.com/office/powerpoint/2010/main" val="3921351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338" name="Group 3"/>
          <p:cNvGrpSpPr>
            <a:grpSpLocks/>
          </p:cNvGrpSpPr>
          <p:nvPr/>
        </p:nvGrpSpPr>
        <p:grpSpPr bwMode="auto">
          <a:xfrm>
            <a:off x="611188" y="908050"/>
            <a:ext cx="7993062" cy="71438"/>
            <a:chOff x="385" y="709"/>
            <a:chExt cx="5035" cy="45"/>
          </a:xfrm>
        </p:grpSpPr>
        <p:sp>
          <p:nvSpPr>
            <p:cNvPr id="14344"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4"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a:latin typeface="Arial" charset="0"/>
              </a:endParaRPr>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smtClean="0"/>
            </a:p>
          </p:txBody>
        </p:sp>
      </p:grpSp>
      <p:sp>
        <p:nvSpPr>
          <p:cNvPr id="14341" name="Rectangle 18"/>
          <p:cNvSpPr>
            <a:spLocks noChangeArrowheads="1"/>
          </p:cNvSpPr>
          <p:nvPr/>
        </p:nvSpPr>
        <p:spPr bwMode="auto">
          <a:xfrm>
            <a:off x="575469" y="332657"/>
            <a:ext cx="799306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endParaRPr lang="ja-JP" altLang="en-US">
              <a:solidFill>
                <a:schemeClr val="tx1"/>
              </a:solidFill>
              <a:latin typeface="Arial" panose="020B0604020202020204" pitchFamily="34" charset="0"/>
              <a:ea typeface="HGS創英角ｺﾞｼｯｸUB" panose="020B0900000000000000" pitchFamily="50" charset="-128"/>
            </a:endParaRPr>
          </a:p>
        </p:txBody>
      </p:sp>
      <p:sp>
        <p:nvSpPr>
          <p:cNvPr id="14342" name="Rectangle 8"/>
          <p:cNvSpPr>
            <a:spLocks noChangeArrowheads="1"/>
          </p:cNvSpPr>
          <p:nvPr/>
        </p:nvSpPr>
        <p:spPr bwMode="auto">
          <a:xfrm>
            <a:off x="614363" y="476250"/>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Clr>
                <a:srgbClr val="009900"/>
              </a:buClr>
              <a:buFontTx/>
              <a:buNone/>
            </a:pPr>
            <a:r>
              <a:rPr lang="ja-JP" altLang="en-US" dirty="0">
                <a:solidFill>
                  <a:schemeClr val="tx1"/>
                </a:solidFill>
                <a:latin typeface="Meiryo UI" panose="020B0604030504040204" pitchFamily="50" charset="-128"/>
                <a:ea typeface="Meiryo UI" panose="020B0604030504040204" pitchFamily="50" charset="-128"/>
              </a:rPr>
              <a:t>５</a:t>
            </a:r>
            <a:r>
              <a:rPr lang="ja-JP" altLang="en-US" dirty="0" smtClean="0">
                <a:solidFill>
                  <a:schemeClr val="tx1"/>
                </a:solidFill>
                <a:latin typeface="Meiryo UI" panose="020B0604030504040204" pitchFamily="50" charset="-128"/>
                <a:ea typeface="Meiryo UI" panose="020B0604030504040204" pitchFamily="50" charset="-128"/>
              </a:rPr>
              <a:t>．維持管理・補修について</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12" name="サブタイトル 1"/>
          <p:cNvSpPr txBox="1">
            <a:spLocks/>
          </p:cNvSpPr>
          <p:nvPr/>
        </p:nvSpPr>
        <p:spPr bwMode="auto">
          <a:xfrm>
            <a:off x="539552" y="1052736"/>
            <a:ext cx="77930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buFont typeface="Arial" panose="020B0604020202020204" pitchFamily="34" charset="0"/>
              <a:buNone/>
            </a:pPr>
            <a:r>
              <a:rPr lang="ja-JP" altLang="en-US" sz="2600" dirty="0" smtClean="0">
                <a:solidFill>
                  <a:schemeClr val="tx1"/>
                </a:solidFill>
                <a:latin typeface="Meiryo UI" panose="020B0604030504040204" pitchFamily="50" charset="-128"/>
                <a:ea typeface="Meiryo UI" panose="020B0604030504040204" pitchFamily="50" charset="-128"/>
              </a:rPr>
              <a:t>■壁面材の交換</a:t>
            </a:r>
            <a:r>
              <a:rPr lang="ja-JP" altLang="en-US" sz="2200" dirty="0">
                <a:solidFill>
                  <a:schemeClr val="tx1"/>
                </a:solidFill>
                <a:latin typeface="HGSｺﾞｼｯｸE" panose="020B0900000000000000" pitchFamily="50" charset="-128"/>
                <a:ea typeface="HGSｺﾞｼｯｸE" panose="020B0900000000000000" pitchFamily="50" charset="-128"/>
              </a:rPr>
              <a:t>　</a:t>
            </a:r>
          </a:p>
        </p:txBody>
      </p:sp>
      <p:pic>
        <p:nvPicPr>
          <p:cNvPr id="34"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5617" y="1880828"/>
            <a:ext cx="4152367" cy="299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5259" t="14651" r="4193" b="13896"/>
          <a:stretch/>
        </p:blipFill>
        <p:spPr bwMode="auto">
          <a:xfrm>
            <a:off x="4716017" y="1880828"/>
            <a:ext cx="4176464" cy="301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4"/>
          <p:cNvSpPr txBox="1">
            <a:spLocks noChangeArrowheads="1"/>
          </p:cNvSpPr>
          <p:nvPr/>
        </p:nvSpPr>
        <p:spPr bwMode="auto">
          <a:xfrm>
            <a:off x="539552" y="5229200"/>
            <a:ext cx="83529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None/>
            </a:pPr>
            <a:r>
              <a:rPr lang="ja-JP" altLang="en-US" sz="1800" dirty="0">
                <a:latin typeface="Meiryo UI" panose="020B0604030504040204" pitchFamily="50" charset="-128"/>
                <a:ea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rPr>
              <a:t>地盤凍結</a:t>
            </a:r>
            <a:r>
              <a:rPr lang="ja-JP" altLang="en-US" sz="1800" dirty="0">
                <a:latin typeface="Meiryo UI" panose="020B0604030504040204" pitchFamily="50" charset="-128"/>
                <a:ea typeface="Meiryo UI" panose="020B0604030504040204" pitchFamily="50" charset="-128"/>
              </a:rPr>
              <a:t>工法（水平方向</a:t>
            </a:r>
            <a:r>
              <a:rPr lang="ja-JP" altLang="en-US" sz="1800" dirty="0" smtClean="0">
                <a:latin typeface="Meiryo UI" panose="020B0604030504040204" pitchFamily="50" charset="-128"/>
                <a:ea typeface="Meiryo UI" panose="020B0604030504040204" pitchFamily="50" charset="-128"/>
              </a:rPr>
              <a:t>）を利用した壁面材の交換実験（</a:t>
            </a:r>
            <a:r>
              <a:rPr lang="ja-JP" altLang="en-US" sz="1800" dirty="0">
                <a:solidFill>
                  <a:srgbClr val="0000FF"/>
                </a:solidFill>
                <a:latin typeface="Meiryo UI" panose="020B0604030504040204" pitchFamily="50" charset="-128"/>
                <a:ea typeface="Meiryo UI" panose="020B0604030504040204" pitchFamily="50" charset="-128"/>
              </a:rPr>
              <a:t>特許第</a:t>
            </a:r>
            <a:r>
              <a:rPr lang="en-US" altLang="ja-JP" sz="1800" dirty="0">
                <a:solidFill>
                  <a:srgbClr val="0000FF"/>
                </a:solidFill>
                <a:latin typeface="Meiryo UI" panose="020B0604030504040204" pitchFamily="50" charset="-128"/>
                <a:ea typeface="Meiryo UI" panose="020B0604030504040204" pitchFamily="50" charset="-128"/>
              </a:rPr>
              <a:t>6072336</a:t>
            </a:r>
            <a:r>
              <a:rPr lang="ja-JP" altLang="en-US" sz="1800" dirty="0">
                <a:solidFill>
                  <a:srgbClr val="0000FF"/>
                </a:solidFill>
                <a:latin typeface="Meiryo UI" panose="020B0604030504040204" pitchFamily="50" charset="-128"/>
                <a:ea typeface="Meiryo UI" panose="020B0604030504040204" pitchFamily="50" charset="-128"/>
              </a:rPr>
              <a:t>号</a:t>
            </a:r>
            <a:r>
              <a:rPr lang="ja-JP" altLang="en-US" sz="1800" dirty="0">
                <a:latin typeface="+mn-ea"/>
                <a:ea typeface="+mn-ea"/>
              </a:rPr>
              <a:t>）</a:t>
            </a:r>
          </a:p>
          <a:p>
            <a:pPr eaLnBrk="1" hangingPunct="1">
              <a:spcBef>
                <a:spcPct val="0"/>
              </a:spcBef>
              <a:buNone/>
            </a:pPr>
            <a:endParaRPr lang="ja-JP" altLang="en-US" sz="1800" dirty="0">
              <a:latin typeface="+mn-ea"/>
              <a:ea typeface="+mn-ea"/>
            </a:endParaRPr>
          </a:p>
        </p:txBody>
      </p:sp>
      <p:sp>
        <p:nvSpPr>
          <p:cNvPr id="14" name="スライド番号プレースホルダー 1"/>
          <p:cNvSpPr>
            <a:spLocks noGrp="1"/>
          </p:cNvSpPr>
          <p:nvPr>
            <p:ph type="sldNum" sz="quarter" idx="12"/>
          </p:nvPr>
        </p:nvSpPr>
        <p:spPr>
          <a:xfrm>
            <a:off x="8748464" y="6356350"/>
            <a:ext cx="357436" cy="365125"/>
          </a:xfrm>
        </p:spPr>
        <p:txBody>
          <a:bodyPr/>
          <a:lstStyle/>
          <a:p>
            <a:pPr>
              <a:defRPr/>
            </a:pPr>
            <a:r>
              <a:rPr lang="ja-JP" altLang="en-US" dirty="0" smtClean="0"/>
              <a:t>１１</a:t>
            </a:r>
            <a:endParaRPr lang="en-US" dirty="0"/>
          </a:p>
        </p:txBody>
      </p:sp>
    </p:spTree>
    <p:extLst>
      <p:ext uri="{BB962C8B-B14F-4D97-AF65-F5344CB8AC3E}">
        <p14:creationId xmlns:p14="http://schemas.microsoft.com/office/powerpoint/2010/main" val="187319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3"/>
          <p:cNvGrpSpPr>
            <a:grpSpLocks/>
          </p:cNvGrpSpPr>
          <p:nvPr/>
        </p:nvGrpSpPr>
        <p:grpSpPr bwMode="auto">
          <a:xfrm>
            <a:off x="611188" y="908050"/>
            <a:ext cx="7993062" cy="71438"/>
            <a:chOff x="385" y="709"/>
            <a:chExt cx="5035" cy="45"/>
          </a:xfrm>
        </p:grpSpPr>
        <p:sp>
          <p:nvSpPr>
            <p:cNvPr id="4103"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4105"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4100" name="サブタイトル 1"/>
          <p:cNvSpPr>
            <a:spLocks noGrp="1"/>
          </p:cNvSpPr>
          <p:nvPr>
            <p:ph type="subTitle" idx="1"/>
          </p:nvPr>
        </p:nvSpPr>
        <p:spPr>
          <a:xfrm>
            <a:off x="577056" y="1557337"/>
            <a:ext cx="7989887" cy="4175919"/>
          </a:xfrm>
        </p:spPr>
        <p:txBody>
          <a:bodyPr>
            <a:normAutofit/>
          </a:bodyPr>
          <a:lstStyle/>
          <a:p>
            <a:pPr algn="l" eaLnBrk="1" hangingPunct="1"/>
            <a:r>
              <a:rPr lang="ja-JP" altLang="en-US" sz="3200" dirty="0" smtClean="0">
                <a:solidFill>
                  <a:schemeClr val="tx1"/>
                </a:solidFill>
                <a:latin typeface="Meiryo UI" panose="020B0604030504040204" pitchFamily="50" charset="-128"/>
                <a:ea typeface="Meiryo UI" panose="020B0604030504040204" pitchFamily="50" charset="-128"/>
              </a:rPr>
              <a:t>１．テールアルメ</a:t>
            </a:r>
            <a:r>
              <a:rPr lang="en-US" altLang="ja-JP" sz="3200" dirty="0" smtClean="0">
                <a:solidFill>
                  <a:schemeClr val="tx1"/>
                </a:solidFill>
                <a:latin typeface="Meiryo UI" panose="020B0604030504040204" pitchFamily="50" charset="-128"/>
                <a:ea typeface="Meiryo UI" panose="020B0604030504040204" pitchFamily="50" charset="-128"/>
              </a:rPr>
              <a:t>FS</a:t>
            </a:r>
            <a:r>
              <a:rPr lang="ja-JP" altLang="en-US" sz="3200" dirty="0" smtClean="0">
                <a:solidFill>
                  <a:schemeClr val="tx1"/>
                </a:solidFill>
                <a:latin typeface="Meiryo UI" panose="020B0604030504040204" pitchFamily="50" charset="-128"/>
                <a:ea typeface="Meiryo UI" panose="020B0604030504040204" pitchFamily="50" charset="-128"/>
              </a:rPr>
              <a:t>開発経緯</a:t>
            </a:r>
            <a:endParaRPr lang="en-US" altLang="ja-JP" sz="3200" dirty="0" smtClean="0">
              <a:solidFill>
                <a:schemeClr val="tx1"/>
              </a:solidFill>
              <a:latin typeface="Meiryo UI" panose="020B0604030504040204" pitchFamily="50" charset="-128"/>
              <a:ea typeface="Meiryo UI" panose="020B0604030504040204" pitchFamily="50" charset="-128"/>
            </a:endParaRPr>
          </a:p>
          <a:p>
            <a:pPr algn="l" eaLnBrk="1" hangingPunct="1"/>
            <a:r>
              <a:rPr lang="ja-JP" altLang="en-US" sz="3200" dirty="0">
                <a:solidFill>
                  <a:schemeClr val="tx1"/>
                </a:solidFill>
                <a:latin typeface="Meiryo UI" panose="020B0604030504040204" pitchFamily="50" charset="-128"/>
                <a:ea typeface="Meiryo UI" panose="020B0604030504040204" pitchFamily="50" charset="-128"/>
              </a:rPr>
              <a:t>２</a:t>
            </a:r>
            <a:r>
              <a:rPr lang="ja-JP" altLang="en-US" sz="3200" dirty="0" smtClean="0">
                <a:solidFill>
                  <a:schemeClr val="tx1"/>
                </a:solidFill>
                <a:latin typeface="Meiryo UI" panose="020B0604030504040204" pitchFamily="50" charset="-128"/>
                <a:ea typeface="Meiryo UI" panose="020B0604030504040204" pitchFamily="50" charset="-128"/>
              </a:rPr>
              <a:t>．テールアルメ</a:t>
            </a:r>
            <a:r>
              <a:rPr lang="en-US" altLang="ja-JP" sz="3200" dirty="0" smtClean="0">
                <a:solidFill>
                  <a:schemeClr val="tx1"/>
                </a:solidFill>
                <a:latin typeface="Meiryo UI" panose="020B0604030504040204" pitchFamily="50" charset="-128"/>
                <a:ea typeface="Meiryo UI" panose="020B0604030504040204" pitchFamily="50" charset="-128"/>
              </a:rPr>
              <a:t>FS</a:t>
            </a:r>
            <a:r>
              <a:rPr lang="ja-JP" altLang="en-US" sz="3200" dirty="0" smtClean="0">
                <a:solidFill>
                  <a:schemeClr val="tx1"/>
                </a:solidFill>
                <a:latin typeface="Meiryo UI" panose="020B0604030504040204" pitchFamily="50" charset="-128"/>
                <a:ea typeface="Meiryo UI" panose="020B0604030504040204" pitchFamily="50" charset="-128"/>
              </a:rPr>
              <a:t>構造特性</a:t>
            </a:r>
            <a:endParaRPr lang="en-US" altLang="ja-JP" sz="3200" dirty="0" smtClean="0">
              <a:solidFill>
                <a:schemeClr val="tx1"/>
              </a:solidFill>
              <a:latin typeface="Meiryo UI" panose="020B0604030504040204" pitchFamily="50" charset="-128"/>
              <a:ea typeface="Meiryo UI" panose="020B0604030504040204" pitchFamily="50" charset="-128"/>
            </a:endParaRPr>
          </a:p>
          <a:p>
            <a:pPr algn="l" eaLnBrk="1" hangingPunct="1"/>
            <a:r>
              <a:rPr lang="ja-JP" altLang="en-US" sz="3200" dirty="0" smtClean="0">
                <a:solidFill>
                  <a:schemeClr val="tx1"/>
                </a:solidFill>
                <a:latin typeface="Meiryo UI" panose="020B0604030504040204" pitchFamily="50" charset="-128"/>
                <a:ea typeface="Meiryo UI" panose="020B0604030504040204" pitchFamily="50" charset="-128"/>
              </a:rPr>
              <a:t>３．</a:t>
            </a:r>
            <a:r>
              <a:rPr lang="en-US" altLang="ja-JP" sz="3200" dirty="0" smtClean="0">
                <a:solidFill>
                  <a:schemeClr val="tx1"/>
                </a:solidFill>
                <a:latin typeface="Meiryo UI" panose="020B0604030504040204" pitchFamily="50" charset="-128"/>
                <a:ea typeface="Meiryo UI" panose="020B0604030504040204" pitchFamily="50" charset="-128"/>
              </a:rPr>
              <a:t>NETIS</a:t>
            </a:r>
            <a:r>
              <a:rPr lang="ja-JP" altLang="en-US" sz="3200" dirty="0" smtClean="0">
                <a:solidFill>
                  <a:schemeClr val="tx1"/>
                </a:solidFill>
                <a:latin typeface="Meiryo UI" panose="020B0604030504040204" pitchFamily="50" charset="-128"/>
                <a:ea typeface="Meiryo UI" panose="020B0604030504040204" pitchFamily="50" charset="-128"/>
              </a:rPr>
              <a:t>登録商品</a:t>
            </a:r>
            <a:endParaRPr lang="en-US" altLang="ja-JP" sz="3200" dirty="0" smtClean="0">
              <a:solidFill>
                <a:schemeClr val="tx1"/>
              </a:solidFill>
              <a:latin typeface="Meiryo UI" panose="020B0604030504040204" pitchFamily="50" charset="-128"/>
              <a:ea typeface="Meiryo UI" panose="020B0604030504040204" pitchFamily="50" charset="-128"/>
            </a:endParaRPr>
          </a:p>
          <a:p>
            <a:pPr algn="l" eaLnBrk="1" hangingPunct="1"/>
            <a:r>
              <a:rPr lang="ja-JP" altLang="en-US" sz="3200" dirty="0" smtClean="0">
                <a:solidFill>
                  <a:schemeClr val="tx1"/>
                </a:solidFill>
                <a:latin typeface="Meiryo UI" panose="020B0604030504040204" pitchFamily="50" charset="-128"/>
                <a:ea typeface="Meiryo UI" panose="020B0604030504040204" pitchFamily="50" charset="-128"/>
              </a:rPr>
              <a:t>４．採用事例</a:t>
            </a:r>
            <a:endParaRPr lang="en-US" altLang="ja-JP" sz="3200" dirty="0" smtClean="0">
              <a:solidFill>
                <a:schemeClr val="tx1"/>
              </a:solidFill>
              <a:latin typeface="Meiryo UI" panose="020B0604030504040204" pitchFamily="50" charset="-128"/>
              <a:ea typeface="Meiryo UI" panose="020B0604030504040204" pitchFamily="50" charset="-128"/>
            </a:endParaRPr>
          </a:p>
          <a:p>
            <a:pPr algn="l" eaLnBrk="1" hangingPunct="1"/>
            <a:r>
              <a:rPr lang="ja-JP" altLang="en-US" sz="3200" dirty="0" smtClean="0">
                <a:solidFill>
                  <a:schemeClr val="tx1"/>
                </a:solidFill>
                <a:latin typeface="Meiryo UI" panose="020B0604030504040204" pitchFamily="50" charset="-128"/>
                <a:ea typeface="Meiryo UI" panose="020B0604030504040204" pitchFamily="50" charset="-128"/>
              </a:rPr>
              <a:t>５．トピックス</a:t>
            </a:r>
            <a:endParaRPr lang="en-US" altLang="ja-JP" sz="3200" dirty="0" smtClean="0">
              <a:solidFill>
                <a:schemeClr val="tx1"/>
              </a:solidFill>
              <a:latin typeface="Meiryo UI" panose="020B0604030504040204" pitchFamily="50" charset="-128"/>
              <a:ea typeface="Meiryo UI" panose="020B0604030504040204" pitchFamily="50" charset="-128"/>
            </a:endParaRPr>
          </a:p>
          <a:p>
            <a:pPr algn="l" eaLnBrk="1" hangingPunct="1"/>
            <a:r>
              <a:rPr lang="ja-JP" altLang="en-US" sz="3200" dirty="0" smtClean="0">
                <a:solidFill>
                  <a:schemeClr val="tx1"/>
                </a:solidFill>
                <a:latin typeface="Meiryo UI" panose="020B0604030504040204" pitchFamily="50" charset="-128"/>
                <a:ea typeface="Meiryo UI" panose="020B0604030504040204" pitchFamily="50" charset="-128"/>
              </a:rPr>
              <a:t>６．維持管理ガイドライン</a:t>
            </a:r>
            <a:endParaRPr lang="en-US" altLang="ja-JP" sz="3200" dirty="0" smtClean="0">
              <a:solidFill>
                <a:schemeClr val="tx1"/>
              </a:solidFill>
              <a:latin typeface="Meiryo UI" panose="020B0604030504040204" pitchFamily="50" charset="-128"/>
              <a:ea typeface="Meiryo UI" panose="020B0604030504040204" pitchFamily="50" charset="-128"/>
            </a:endParaRPr>
          </a:p>
          <a:p>
            <a:pPr algn="l" eaLnBrk="1" hangingPunct="1"/>
            <a:r>
              <a:rPr lang="ja-JP" altLang="en-US" sz="3200" dirty="0" smtClean="0">
                <a:solidFill>
                  <a:schemeClr val="tx1"/>
                </a:solidFill>
                <a:latin typeface="Meiryo UI" panose="020B0604030504040204" pitchFamily="50" charset="-128"/>
                <a:ea typeface="Meiryo UI" panose="020B0604030504040204" pitchFamily="50" charset="-128"/>
              </a:rPr>
              <a:t>７．おわりに</a:t>
            </a:r>
            <a:endParaRPr lang="en-US" altLang="ja-JP" sz="3200" dirty="0" smtClean="0">
              <a:solidFill>
                <a:schemeClr val="tx1"/>
              </a:solidFill>
              <a:latin typeface="Meiryo UI" panose="020B0604030504040204" pitchFamily="50" charset="-128"/>
              <a:ea typeface="Meiryo UI" panose="020B0604030504040204" pitchFamily="50" charset="-128"/>
            </a:endParaRPr>
          </a:p>
        </p:txBody>
      </p:sp>
      <p:sp>
        <p:nvSpPr>
          <p:cNvPr id="4101"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FontTx/>
              <a:buNone/>
            </a:pPr>
            <a:endParaRPr lang="ja-JP" altLang="en-US" dirty="0">
              <a:solidFill>
                <a:schemeClr val="tx1"/>
              </a:solidFill>
              <a:latin typeface="Arial" charset="0"/>
              <a:ea typeface="HGS創英角ｺﾞｼｯｸUB" pitchFamily="50" charset="-128"/>
            </a:endParaRPr>
          </a:p>
        </p:txBody>
      </p:sp>
      <p:sp>
        <p:nvSpPr>
          <p:cNvPr id="4102" name="Rectangle 8"/>
          <p:cNvSpPr>
            <a:spLocks noChangeArrowheads="1"/>
          </p:cNvSpPr>
          <p:nvPr/>
        </p:nvSpPr>
        <p:spPr bwMode="auto">
          <a:xfrm>
            <a:off x="614363" y="476250"/>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Clr>
                <a:srgbClr val="009900"/>
              </a:buClr>
              <a:buFontTx/>
              <a:buNone/>
            </a:pPr>
            <a:r>
              <a:rPr lang="ja-JP" altLang="en-US" sz="2800" dirty="0">
                <a:solidFill>
                  <a:srgbClr val="0000FF"/>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発表</a:t>
            </a:r>
            <a:r>
              <a:rPr lang="ja-JP" altLang="en-US" dirty="0" smtClean="0">
                <a:solidFill>
                  <a:schemeClr val="tx1"/>
                </a:solidFill>
                <a:latin typeface="Meiryo UI" panose="020B0604030504040204" pitchFamily="50" charset="-128"/>
                <a:ea typeface="Meiryo UI" panose="020B0604030504040204" pitchFamily="50" charset="-128"/>
              </a:rPr>
              <a:t>内容</a:t>
            </a:r>
            <a:r>
              <a:rPr lang="ja-JP" altLang="en-US" sz="2800" dirty="0">
                <a:solidFill>
                  <a:srgbClr val="0000FF"/>
                </a:solidFill>
                <a:latin typeface="Meiryo UI" panose="020B0604030504040204" pitchFamily="50" charset="-128"/>
                <a:ea typeface="Meiryo UI" panose="020B0604030504040204" pitchFamily="50" charset="-128"/>
              </a:rPr>
              <a:t>■</a:t>
            </a:r>
            <a:endParaRPr lang="ja-JP" altLang="en-US" sz="2800" dirty="0">
              <a:solidFill>
                <a:srgbClr val="0000FF"/>
              </a:solidFill>
              <a:latin typeface="HGP創英角ｺﾞｼｯｸUB" pitchFamily="50" charset="-128"/>
              <a:ea typeface="HGP創英角ｺﾞｼｯｸUB" pitchFamily="50" charset="-128"/>
            </a:endParaRPr>
          </a:p>
        </p:txBody>
      </p:sp>
      <p:sp>
        <p:nvSpPr>
          <p:cNvPr id="13" name="スライド番号プレースホルダー 1"/>
          <p:cNvSpPr>
            <a:spLocks noGrp="1"/>
          </p:cNvSpPr>
          <p:nvPr>
            <p:ph type="sldNum" sz="quarter" idx="12"/>
          </p:nvPr>
        </p:nvSpPr>
        <p:spPr>
          <a:xfrm>
            <a:off x="8820472" y="6356350"/>
            <a:ext cx="285428" cy="365125"/>
          </a:xfrm>
        </p:spPr>
        <p:txBody>
          <a:bodyPr/>
          <a:lstStyle/>
          <a:p>
            <a:pPr>
              <a:defRPr/>
            </a:pPr>
            <a:r>
              <a:rPr lang="ja-JP" altLang="en-US" dirty="0" smtClean="0"/>
              <a:t>１</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3"/>
          <p:cNvGrpSpPr>
            <a:grpSpLocks/>
          </p:cNvGrpSpPr>
          <p:nvPr/>
        </p:nvGrpSpPr>
        <p:grpSpPr bwMode="auto">
          <a:xfrm>
            <a:off x="611188" y="908050"/>
            <a:ext cx="7993062" cy="71438"/>
            <a:chOff x="385" y="709"/>
            <a:chExt cx="5035" cy="45"/>
          </a:xfrm>
        </p:grpSpPr>
        <p:sp>
          <p:nvSpPr>
            <p:cNvPr id="6159"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5132"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6148"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FontTx/>
              <a:buNone/>
            </a:pPr>
            <a:endParaRPr lang="ja-JP" altLang="en-US" dirty="0">
              <a:solidFill>
                <a:schemeClr val="tx1"/>
              </a:solidFill>
              <a:latin typeface="Arial" charset="0"/>
              <a:ea typeface="HGS創英角ｺﾞｼｯｸUB" pitchFamily="50" charset="-128"/>
            </a:endParaRPr>
          </a:p>
        </p:txBody>
      </p:sp>
      <p:sp>
        <p:nvSpPr>
          <p:cNvPr id="6149" name="Rectangle 8"/>
          <p:cNvSpPr>
            <a:spLocks noChangeArrowheads="1"/>
          </p:cNvSpPr>
          <p:nvPr/>
        </p:nvSpPr>
        <p:spPr bwMode="auto">
          <a:xfrm>
            <a:off x="614363" y="476250"/>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0"/>
              </a:spcBef>
              <a:buClr>
                <a:srgbClr val="009900"/>
              </a:buClr>
              <a:buFontTx/>
              <a:buNone/>
            </a:pPr>
            <a:r>
              <a:rPr lang="ja-JP" altLang="en-US" dirty="0">
                <a:solidFill>
                  <a:schemeClr val="tx1"/>
                </a:solidFill>
                <a:latin typeface="Meiryo UI" panose="020B0604030504040204" pitchFamily="50" charset="-128"/>
                <a:ea typeface="Meiryo UI" panose="020B0604030504040204" pitchFamily="50" charset="-128"/>
              </a:rPr>
              <a:t>１</a:t>
            </a:r>
            <a:r>
              <a:rPr lang="ja-JP" altLang="en-US" dirty="0" smtClean="0">
                <a:solidFill>
                  <a:schemeClr val="tx1"/>
                </a:solidFill>
                <a:latin typeface="Meiryo UI" panose="020B0604030504040204" pitchFamily="50" charset="-128"/>
                <a:ea typeface="Meiryo UI" panose="020B0604030504040204" pitchFamily="50" charset="-128"/>
              </a:rPr>
              <a:t>．テールアルメ</a:t>
            </a:r>
            <a:r>
              <a:rPr lang="en-US" altLang="ja-JP" dirty="0" smtClean="0">
                <a:solidFill>
                  <a:schemeClr val="tx1"/>
                </a:solidFill>
                <a:latin typeface="Meiryo UI" panose="020B0604030504040204" pitchFamily="50" charset="-128"/>
                <a:ea typeface="Meiryo UI" panose="020B0604030504040204" pitchFamily="50" charset="-128"/>
              </a:rPr>
              <a:t>FS</a:t>
            </a:r>
            <a:r>
              <a:rPr lang="ja-JP" altLang="en-US" dirty="0" smtClean="0">
                <a:solidFill>
                  <a:schemeClr val="tx1"/>
                </a:solidFill>
                <a:latin typeface="Meiryo UI" panose="020B0604030504040204" pitchFamily="50" charset="-128"/>
                <a:ea typeface="Meiryo UI" panose="020B0604030504040204" pitchFamily="50" charset="-128"/>
              </a:rPr>
              <a:t>開発経緯</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6150" name="サブタイトル 1"/>
          <p:cNvSpPr txBox="1">
            <a:spLocks/>
          </p:cNvSpPr>
          <p:nvPr/>
        </p:nvSpPr>
        <p:spPr bwMode="auto">
          <a:xfrm>
            <a:off x="569118" y="980728"/>
            <a:ext cx="8005763" cy="124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buFont typeface="Arial" charset="0"/>
              <a:buNone/>
            </a:pPr>
            <a:r>
              <a:rPr lang="ja-JP" altLang="en-US" dirty="0" smtClean="0">
                <a:solidFill>
                  <a:schemeClr val="tx1"/>
                </a:solidFill>
                <a:latin typeface="Meiryo UI" panose="020B0604030504040204" pitchFamily="50" charset="-128"/>
                <a:ea typeface="Meiryo UI" panose="020B0604030504040204" pitchFamily="50" charset="-128"/>
              </a:rPr>
              <a:t>■テールアルメ工法の点検</a:t>
            </a:r>
            <a:endParaRPr lang="en-US" altLang="ja-JP" dirty="0" smtClean="0">
              <a:solidFill>
                <a:schemeClr val="tx1"/>
              </a:solidFill>
              <a:latin typeface="Meiryo UI" panose="020B0604030504040204" pitchFamily="50" charset="-128"/>
              <a:ea typeface="Meiryo UI" panose="020B0604030504040204" pitchFamily="50" charset="-128"/>
            </a:endParaRPr>
          </a:p>
          <a:p>
            <a:pPr eaLnBrk="1" hangingPunct="1">
              <a:buFont typeface="Arial" charset="0"/>
              <a:buNone/>
            </a:pPr>
            <a:r>
              <a:rPr lang="ja-JP" altLang="en-US" sz="2000" dirty="0" smtClean="0">
                <a:solidFill>
                  <a:schemeClr val="tx1"/>
                </a:solidFill>
                <a:latin typeface="Meiryo UI" panose="020B0604030504040204" pitchFamily="50" charset="-128"/>
                <a:ea typeface="Meiryo UI" panose="020B0604030504040204" pitchFamily="50" charset="-128"/>
              </a:rPr>
              <a:t>「道路土工構造物点検要領」により特定土工構造物の点検は近接目視に　より行うことを基本とされている</a:t>
            </a:r>
            <a:r>
              <a:rPr lang="ja-JP" altLang="en-US" sz="2000" dirty="0" smtClean="0">
                <a:solidFill>
                  <a:schemeClr val="tx1"/>
                </a:solidFill>
                <a:latin typeface="HGSｺﾞｼｯｸE" pitchFamily="50" charset="-128"/>
                <a:ea typeface="HGSｺﾞｼｯｸE" pitchFamily="50" charset="-128"/>
              </a:rPr>
              <a:t>。</a:t>
            </a:r>
            <a:endParaRPr lang="ja-JP" altLang="en-US" sz="2000" dirty="0">
              <a:solidFill>
                <a:schemeClr val="tx1"/>
              </a:solidFill>
              <a:latin typeface="HGSｺﾞｼｯｸE" pitchFamily="50" charset="-128"/>
              <a:ea typeface="HGSｺﾞｼｯｸE" pitchFamily="50" charset="-128"/>
            </a:endParaRPr>
          </a:p>
        </p:txBody>
      </p:sp>
      <p:graphicFrame>
        <p:nvGraphicFramePr>
          <p:cNvPr id="13" name="オブジェクト 1"/>
          <p:cNvGraphicFramePr>
            <a:graphicFrameLocks noChangeAspect="1"/>
          </p:cNvGraphicFramePr>
          <p:nvPr>
            <p:extLst>
              <p:ext uri="{D42A27DB-BD31-4B8C-83A1-F6EECF244321}">
                <p14:modId xmlns:p14="http://schemas.microsoft.com/office/powerpoint/2010/main" val="3913994126"/>
              </p:ext>
            </p:extLst>
          </p:nvPr>
        </p:nvGraphicFramePr>
        <p:xfrm>
          <a:off x="5436096" y="2159162"/>
          <a:ext cx="3294470" cy="2116330"/>
        </p:xfrm>
        <a:graphic>
          <a:graphicData uri="http://schemas.openxmlformats.org/presentationml/2006/ole">
            <mc:AlternateContent xmlns:mc="http://schemas.openxmlformats.org/markup-compatibility/2006">
              <mc:Choice xmlns:v="urn:schemas-microsoft-com:vml" Requires="v">
                <p:oleObj spid="_x0000_s6292" name="AutoCAD LT Drawing" r:id="rId4" imgW="9410700" imgH="6048375" progId="AutoCADLT.Drawing.23">
                  <p:embed/>
                </p:oleObj>
              </mc:Choice>
              <mc:Fallback>
                <p:oleObj name="AutoCAD LT Drawing" r:id="rId4" imgW="9410700" imgH="6048375" progId="AutoCADLT.Drawing.2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2159162"/>
                        <a:ext cx="3294470" cy="2116330"/>
                      </a:xfrm>
                      <a:prstGeom prst="rect">
                        <a:avLst/>
                      </a:prstGeom>
                      <a:solidFill>
                        <a:srgbClr val="FFFFFF"/>
                      </a:solidFill>
                      <a:ln>
                        <a:noFill/>
                      </a:ln>
                      <a:extLst/>
                    </p:spPr>
                  </p:pic>
                </p:oleObj>
              </mc:Fallback>
            </mc:AlternateContent>
          </a:graphicData>
        </a:graphic>
      </p:graphicFrame>
      <p:sp>
        <p:nvSpPr>
          <p:cNvPr id="15" name="サブタイトル 1"/>
          <p:cNvSpPr txBox="1">
            <a:spLocks/>
          </p:cNvSpPr>
          <p:nvPr/>
        </p:nvSpPr>
        <p:spPr bwMode="auto">
          <a:xfrm>
            <a:off x="598487" y="2595623"/>
            <a:ext cx="8005763" cy="124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buFont typeface="Arial" charset="0"/>
              <a:buNone/>
            </a:pPr>
            <a:r>
              <a:rPr lang="ja-JP" altLang="en-US" sz="2000" dirty="0" smtClean="0">
                <a:solidFill>
                  <a:schemeClr val="tx1"/>
                </a:solidFill>
                <a:latin typeface="Meiryo UI" panose="020B0604030504040204" pitchFamily="50" charset="-128"/>
                <a:ea typeface="Meiryo UI" panose="020B0604030504040204" pitchFamily="50" charset="-128"/>
              </a:rPr>
              <a:t>補強材・・・土中に埋設されており目視</a:t>
            </a:r>
            <a:endParaRPr lang="en-US" altLang="ja-JP" sz="2000" dirty="0" smtClean="0">
              <a:solidFill>
                <a:schemeClr val="tx1"/>
              </a:solidFill>
              <a:latin typeface="Meiryo UI" panose="020B0604030504040204" pitchFamily="50" charset="-128"/>
              <a:ea typeface="Meiryo UI" panose="020B0604030504040204" pitchFamily="50" charset="-128"/>
            </a:endParaRPr>
          </a:p>
          <a:p>
            <a:pPr eaLnBrk="1" hangingPunct="1">
              <a:buFont typeface="Arial" charset="0"/>
              <a:buNone/>
            </a:pPr>
            <a:r>
              <a:rPr lang="ja-JP" altLang="en-US" sz="2000" dirty="0">
                <a:solidFill>
                  <a:schemeClr val="tx1"/>
                </a:solidFill>
                <a:latin typeface="Meiryo UI" panose="020B0604030504040204" pitchFamily="50" charset="-128"/>
                <a:ea typeface="Meiryo UI" panose="020B0604030504040204" pitchFamily="50" charset="-128"/>
              </a:rPr>
              <a:t>　</a:t>
            </a:r>
            <a:r>
              <a:rPr lang="ja-JP" altLang="en-US" sz="2000" dirty="0" smtClean="0">
                <a:solidFill>
                  <a:schemeClr val="tx1"/>
                </a:solidFill>
                <a:latin typeface="Meiryo UI" panose="020B0604030504040204" pitchFamily="50" charset="-128"/>
                <a:ea typeface="Meiryo UI" panose="020B0604030504040204" pitchFamily="50" charset="-128"/>
              </a:rPr>
              <a:t>　　　　　　に</a:t>
            </a:r>
            <a:r>
              <a:rPr lang="ja-JP" altLang="en-US" sz="2000" dirty="0">
                <a:solidFill>
                  <a:schemeClr val="tx1"/>
                </a:solidFill>
                <a:latin typeface="Meiryo UI" panose="020B0604030504040204" pitchFamily="50" charset="-128"/>
                <a:ea typeface="Meiryo UI" panose="020B0604030504040204" pitchFamily="50" charset="-128"/>
              </a:rPr>
              <a:t>よ</a:t>
            </a:r>
            <a:r>
              <a:rPr lang="ja-JP" altLang="en-US" sz="2000" dirty="0" smtClean="0">
                <a:solidFill>
                  <a:schemeClr val="tx1"/>
                </a:solidFill>
                <a:latin typeface="Meiryo UI" panose="020B0604030504040204" pitchFamily="50" charset="-128"/>
                <a:ea typeface="Meiryo UI" panose="020B0604030504040204" pitchFamily="50" charset="-128"/>
              </a:rPr>
              <a:t>る点検不可能</a:t>
            </a:r>
            <a:endParaRPr lang="en-US" altLang="ja-JP" sz="2000" dirty="0" smtClean="0">
              <a:solidFill>
                <a:schemeClr val="tx1"/>
              </a:solidFill>
              <a:latin typeface="Meiryo UI" panose="020B0604030504040204" pitchFamily="50" charset="-128"/>
              <a:ea typeface="Meiryo UI" panose="020B0604030504040204" pitchFamily="50" charset="-128"/>
            </a:endParaRPr>
          </a:p>
          <a:p>
            <a:pPr eaLnBrk="1" hangingPunct="1">
              <a:buFont typeface="Arial" charset="0"/>
              <a:buNone/>
            </a:pPr>
            <a:r>
              <a:rPr lang="ja-JP" altLang="en-US" sz="2000" dirty="0" smtClean="0">
                <a:solidFill>
                  <a:schemeClr val="tx1"/>
                </a:solidFill>
                <a:latin typeface="Meiryo UI" panose="020B0604030504040204" pitchFamily="50" charset="-128"/>
                <a:ea typeface="Meiryo UI" panose="020B0604030504040204" pitchFamily="50" charset="-128"/>
              </a:rPr>
              <a:t>壁面材・・・壁前面からの目視が可能</a:t>
            </a:r>
            <a:endParaRPr lang="en-US" altLang="ja-JP" sz="2000" dirty="0" smtClean="0">
              <a:solidFill>
                <a:schemeClr val="tx1"/>
              </a:solidFill>
              <a:latin typeface="Meiryo UI" panose="020B0604030504040204" pitchFamily="50" charset="-128"/>
              <a:ea typeface="Meiryo UI" panose="020B0604030504040204" pitchFamily="50" charset="-128"/>
            </a:endParaRPr>
          </a:p>
          <a:p>
            <a:pPr eaLnBrk="1" hangingPunct="1">
              <a:buFont typeface="Arial" charset="0"/>
              <a:buNone/>
            </a:pPr>
            <a:r>
              <a:rPr lang="ja-JP" altLang="en-US" sz="2000" dirty="0" smtClean="0">
                <a:solidFill>
                  <a:schemeClr val="tx1"/>
                </a:solidFill>
                <a:latin typeface="HGSｺﾞｼｯｸE" pitchFamily="50" charset="-128"/>
                <a:ea typeface="HGSｺﾞｼｯｸE" pitchFamily="50" charset="-128"/>
              </a:rPr>
              <a:t>　　　　　　</a:t>
            </a:r>
            <a:endParaRPr lang="ja-JP" altLang="en-US" sz="2000" dirty="0">
              <a:solidFill>
                <a:schemeClr val="tx1"/>
              </a:solidFill>
              <a:latin typeface="HGSｺﾞｼｯｸE" pitchFamily="50" charset="-128"/>
              <a:ea typeface="HGSｺﾞｼｯｸE" pitchFamily="50" charset="-128"/>
            </a:endParaRPr>
          </a:p>
        </p:txBody>
      </p:sp>
      <p:sp>
        <p:nvSpPr>
          <p:cNvPr id="16" name="下矢印 15"/>
          <p:cNvSpPr/>
          <p:nvPr/>
        </p:nvSpPr>
        <p:spPr>
          <a:xfrm>
            <a:off x="3186562" y="4040464"/>
            <a:ext cx="1514989" cy="639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2" name="正方形/長方形 1"/>
          <p:cNvSpPr/>
          <p:nvPr/>
        </p:nvSpPr>
        <p:spPr>
          <a:xfrm>
            <a:off x="807380" y="4762669"/>
            <a:ext cx="6832320" cy="1200329"/>
          </a:xfrm>
          <a:prstGeom prst="rect">
            <a:avLst/>
          </a:prstGeom>
        </p:spPr>
        <p:txBody>
          <a:bodyPr wrap="none">
            <a:spAutoFit/>
          </a:bodyPr>
          <a:lstStyle/>
          <a:p>
            <a:pPr marL="0" indent="0">
              <a:buNone/>
            </a:pPr>
            <a:r>
              <a:rPr lang="ja-JP" altLang="en-US" sz="2400" kern="0" dirty="0">
                <a:latin typeface="Meiryo UI" panose="020B0604030504040204" pitchFamily="50" charset="-128"/>
                <a:ea typeface="Meiryo UI" panose="020B0604030504040204" pitchFamily="50" charset="-128"/>
              </a:rPr>
              <a:t>近接目視</a:t>
            </a:r>
            <a:r>
              <a:rPr lang="ja-JP" altLang="en-US" sz="2400" kern="0" dirty="0" smtClean="0">
                <a:latin typeface="Meiryo UI" panose="020B0604030504040204" pitchFamily="50" charset="-128"/>
                <a:ea typeface="Meiryo UI" panose="020B0604030504040204" pitchFamily="50" charset="-128"/>
              </a:rPr>
              <a:t>点検で</a:t>
            </a:r>
            <a:r>
              <a:rPr lang="ja-JP" altLang="en-US" sz="2400" kern="0" dirty="0">
                <a:latin typeface="Meiryo UI" panose="020B0604030504040204" pitchFamily="50" charset="-128"/>
                <a:ea typeface="Meiryo UI" panose="020B0604030504040204" pitchFamily="50" charset="-128"/>
              </a:rPr>
              <a:t>土中</a:t>
            </a:r>
            <a:r>
              <a:rPr lang="ja-JP" altLang="en-US" sz="2400" kern="0" dirty="0" smtClean="0">
                <a:latin typeface="Meiryo UI" panose="020B0604030504040204" pitchFamily="50" charset="-128"/>
                <a:ea typeface="Meiryo UI" panose="020B0604030504040204" pitchFamily="50" charset="-128"/>
              </a:rPr>
              <a:t>の補強材の異常を早期予見し、</a:t>
            </a:r>
            <a:endParaRPr lang="en-US" altLang="ja-JP" sz="2400" kern="0" dirty="0" smtClean="0">
              <a:latin typeface="Meiryo UI" panose="020B0604030504040204" pitchFamily="50" charset="-128"/>
              <a:ea typeface="Meiryo UI" panose="020B0604030504040204" pitchFamily="50" charset="-128"/>
            </a:endParaRPr>
          </a:p>
          <a:p>
            <a:pPr marL="0" indent="0">
              <a:buNone/>
            </a:pPr>
            <a:r>
              <a:rPr lang="ja-JP" altLang="en-US" sz="2400" kern="0" dirty="0" smtClean="0">
                <a:latin typeface="Meiryo UI" panose="020B0604030504040204" pitchFamily="50" charset="-128"/>
                <a:ea typeface="Meiryo UI" panose="020B0604030504040204" pitchFamily="50" charset="-128"/>
              </a:rPr>
              <a:t>状態判断を行う事が出来る技術として</a:t>
            </a:r>
            <a:endParaRPr lang="en-US" altLang="ja-JP" sz="2400" kern="0" dirty="0" smtClean="0">
              <a:latin typeface="Meiryo UI" panose="020B0604030504040204" pitchFamily="50" charset="-128"/>
              <a:ea typeface="Meiryo UI" panose="020B0604030504040204" pitchFamily="50" charset="-128"/>
            </a:endParaRPr>
          </a:p>
          <a:p>
            <a:pPr marL="0" indent="0">
              <a:buNone/>
            </a:pPr>
            <a:r>
              <a:rPr lang="ja-JP" altLang="en-US" sz="2400" kern="0" dirty="0" smtClean="0">
                <a:solidFill>
                  <a:srgbClr val="FF0000"/>
                </a:solidFill>
                <a:latin typeface="Meiryo UI" panose="020B0604030504040204" pitchFamily="50" charset="-128"/>
                <a:ea typeface="Meiryo UI" panose="020B0604030504040204" pitchFamily="50" charset="-128"/>
              </a:rPr>
              <a:t>「テールアルメ</a:t>
            </a:r>
            <a:r>
              <a:rPr lang="en-US" altLang="ja-JP" sz="2400" kern="0" dirty="0" smtClean="0">
                <a:solidFill>
                  <a:srgbClr val="FF0000"/>
                </a:solidFill>
                <a:latin typeface="Meiryo UI" panose="020B0604030504040204" pitchFamily="50" charset="-128"/>
                <a:ea typeface="Meiryo UI" panose="020B0604030504040204" pitchFamily="50" charset="-128"/>
              </a:rPr>
              <a:t>FS</a:t>
            </a:r>
            <a:r>
              <a:rPr lang="ja-JP" altLang="en-US" sz="2400" kern="0" dirty="0" smtClean="0">
                <a:solidFill>
                  <a:srgbClr val="FF0000"/>
                </a:solidFill>
                <a:latin typeface="Meiryo UI" panose="020B0604030504040204" pitchFamily="50" charset="-128"/>
                <a:ea typeface="Meiryo UI" panose="020B0604030504040204" pitchFamily="50" charset="-128"/>
              </a:rPr>
              <a:t>」を開発</a:t>
            </a:r>
            <a:endParaRPr lang="en-US" altLang="ja-JP" sz="2400" kern="0" dirty="0">
              <a:solidFill>
                <a:srgbClr val="FF0000"/>
              </a:solidFill>
              <a:latin typeface="Meiryo UI" panose="020B0604030504040204" pitchFamily="50" charset="-128"/>
              <a:ea typeface="Meiryo UI" panose="020B0604030504040204" pitchFamily="50" charset="-128"/>
            </a:endParaRPr>
          </a:p>
        </p:txBody>
      </p:sp>
      <p:sp>
        <p:nvSpPr>
          <p:cNvPr id="18" name="スライド番号プレースホルダー 1"/>
          <p:cNvSpPr>
            <a:spLocks noGrp="1"/>
          </p:cNvSpPr>
          <p:nvPr>
            <p:ph type="sldNum" sz="quarter" idx="12"/>
          </p:nvPr>
        </p:nvSpPr>
        <p:spPr>
          <a:xfrm>
            <a:off x="8748464" y="6356350"/>
            <a:ext cx="357436" cy="365125"/>
          </a:xfrm>
        </p:spPr>
        <p:txBody>
          <a:bodyPr/>
          <a:lstStyle/>
          <a:p>
            <a:pPr>
              <a:defRPr/>
            </a:pPr>
            <a:r>
              <a:rPr lang="en-US" altLang="ja-JP" dirty="0"/>
              <a:t>2</a:t>
            </a:r>
            <a:endParaRPr lang="en-US" dirty="0"/>
          </a:p>
        </p:txBody>
      </p:sp>
    </p:spTree>
    <p:extLst>
      <p:ext uri="{BB962C8B-B14F-4D97-AF65-F5344CB8AC3E}">
        <p14:creationId xmlns:p14="http://schemas.microsoft.com/office/powerpoint/2010/main" val="30556254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3"/>
          <p:cNvGrpSpPr>
            <a:grpSpLocks/>
          </p:cNvGrpSpPr>
          <p:nvPr/>
        </p:nvGrpSpPr>
        <p:grpSpPr bwMode="auto">
          <a:xfrm>
            <a:off x="611188" y="908050"/>
            <a:ext cx="7993062" cy="71438"/>
            <a:chOff x="385" y="709"/>
            <a:chExt cx="5035" cy="45"/>
          </a:xfrm>
        </p:grpSpPr>
        <p:sp>
          <p:nvSpPr>
            <p:cNvPr id="14344"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8204"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latin typeface="Arial" charset="0"/>
              </a:endParaRPr>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14341"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endParaRPr lang="ja-JP" altLang="en-US" dirty="0">
              <a:solidFill>
                <a:schemeClr val="tx1"/>
              </a:solidFill>
              <a:latin typeface="Arial" panose="020B0604020202020204" pitchFamily="34" charset="0"/>
              <a:ea typeface="HGS創英角ｺﾞｼｯｸUB" panose="020B0900000000000000" pitchFamily="50" charset="-128"/>
            </a:endParaRPr>
          </a:p>
        </p:txBody>
      </p:sp>
      <p:sp>
        <p:nvSpPr>
          <p:cNvPr id="14342" name="Rectangle 8"/>
          <p:cNvSpPr>
            <a:spLocks noChangeArrowheads="1"/>
          </p:cNvSpPr>
          <p:nvPr/>
        </p:nvSpPr>
        <p:spPr bwMode="auto">
          <a:xfrm>
            <a:off x="614363" y="476250"/>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Clr>
                <a:srgbClr val="009900"/>
              </a:buClr>
              <a:buFontTx/>
              <a:buNone/>
            </a:pPr>
            <a:r>
              <a:rPr lang="ja-JP" altLang="en-US" dirty="0" smtClean="0">
                <a:solidFill>
                  <a:schemeClr val="tx1"/>
                </a:solidFill>
                <a:latin typeface="Meiryo UI" panose="020B0604030504040204" pitchFamily="50" charset="-128"/>
                <a:ea typeface="Meiryo UI" panose="020B0604030504040204" pitchFamily="50" charset="-128"/>
              </a:rPr>
              <a:t>２．テールアルメ</a:t>
            </a:r>
            <a:r>
              <a:rPr lang="en-US" altLang="ja-JP" dirty="0" smtClean="0">
                <a:solidFill>
                  <a:schemeClr val="tx1"/>
                </a:solidFill>
                <a:latin typeface="Meiryo UI" panose="020B0604030504040204" pitchFamily="50" charset="-128"/>
                <a:ea typeface="Meiryo UI" panose="020B0604030504040204" pitchFamily="50" charset="-128"/>
              </a:rPr>
              <a:t>FS</a:t>
            </a:r>
            <a:r>
              <a:rPr lang="ja-JP" altLang="en-US" dirty="0" smtClean="0">
                <a:solidFill>
                  <a:schemeClr val="tx1"/>
                </a:solidFill>
                <a:latin typeface="Meiryo UI" panose="020B0604030504040204" pitchFamily="50" charset="-128"/>
                <a:ea typeface="Meiryo UI" panose="020B0604030504040204" pitchFamily="50" charset="-128"/>
              </a:rPr>
              <a:t>構造特性</a:t>
            </a: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rPr>
              <a:t>　</a:t>
            </a:r>
            <a:endParaRPr lang="ja-JP" altLang="en-US"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 name="テールアルメFS（CGのみ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453" y="1192277"/>
            <a:ext cx="8568531" cy="4976684"/>
          </a:xfrm>
          <a:prstGeom prst="rect">
            <a:avLst/>
          </a:prstGeom>
        </p:spPr>
      </p:pic>
      <p:sp>
        <p:nvSpPr>
          <p:cNvPr id="12" name="スライド番号プレースホルダー 1"/>
          <p:cNvSpPr>
            <a:spLocks noGrp="1"/>
          </p:cNvSpPr>
          <p:nvPr>
            <p:ph type="sldNum" sz="quarter" idx="12"/>
          </p:nvPr>
        </p:nvSpPr>
        <p:spPr>
          <a:xfrm>
            <a:off x="8820472" y="6356350"/>
            <a:ext cx="285428" cy="365125"/>
          </a:xfrm>
        </p:spPr>
        <p:txBody>
          <a:bodyPr/>
          <a:lstStyle/>
          <a:p>
            <a:pPr>
              <a:defRPr/>
            </a:pPr>
            <a:r>
              <a:rPr lang="en-US" altLang="ja-JP" dirty="0"/>
              <a:t>3</a:t>
            </a:r>
            <a:endParaRPr lang="en-US" dirty="0"/>
          </a:p>
        </p:txBody>
      </p:sp>
    </p:spTree>
    <p:extLst>
      <p:ext uri="{BB962C8B-B14F-4D97-AF65-F5344CB8AC3E}">
        <p14:creationId xmlns:p14="http://schemas.microsoft.com/office/powerpoint/2010/main" val="2189196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31818">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p:cNvPicPr>
            <a:picLocks noChangeAspect="1"/>
          </p:cNvPicPr>
          <p:nvPr/>
        </p:nvPicPr>
        <p:blipFill>
          <a:blip r:embed="rId3"/>
          <a:stretch>
            <a:fillRect/>
          </a:stretch>
        </p:blipFill>
        <p:spPr>
          <a:xfrm>
            <a:off x="5413498" y="1889708"/>
            <a:ext cx="3484145" cy="2263426"/>
          </a:xfrm>
          <a:prstGeom prst="rect">
            <a:avLst/>
          </a:prstGeom>
        </p:spPr>
      </p:pic>
      <p:pic>
        <p:nvPicPr>
          <p:cNvPr id="22" name="図 21"/>
          <p:cNvPicPr>
            <a:picLocks noChangeAspect="1"/>
          </p:cNvPicPr>
          <p:nvPr/>
        </p:nvPicPr>
        <p:blipFill rotWithShape="1">
          <a:blip r:embed="rId4"/>
          <a:srcRect l="2970"/>
          <a:stretch/>
        </p:blipFill>
        <p:spPr>
          <a:xfrm>
            <a:off x="179512" y="1997468"/>
            <a:ext cx="3723292" cy="2144638"/>
          </a:xfrm>
          <a:prstGeom prst="rect">
            <a:avLst/>
          </a:prstGeom>
        </p:spPr>
      </p:pic>
      <p:grpSp>
        <p:nvGrpSpPr>
          <p:cNvPr id="14338" name="Group 3"/>
          <p:cNvGrpSpPr>
            <a:grpSpLocks/>
          </p:cNvGrpSpPr>
          <p:nvPr/>
        </p:nvGrpSpPr>
        <p:grpSpPr bwMode="auto">
          <a:xfrm>
            <a:off x="611188" y="908050"/>
            <a:ext cx="7993062" cy="71438"/>
            <a:chOff x="385" y="709"/>
            <a:chExt cx="5035" cy="45"/>
          </a:xfrm>
        </p:grpSpPr>
        <p:sp>
          <p:nvSpPr>
            <p:cNvPr id="14344"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8204"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latin typeface="Arial" charset="0"/>
              </a:endParaRPr>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14341" name="Rectangle 18"/>
          <p:cNvSpPr>
            <a:spLocks noChangeArrowheads="1"/>
          </p:cNvSpPr>
          <p:nvPr/>
        </p:nvSpPr>
        <p:spPr bwMode="auto">
          <a:xfrm>
            <a:off x="575469" y="620688"/>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endParaRPr lang="ja-JP" altLang="en-US" dirty="0">
              <a:solidFill>
                <a:schemeClr val="tx1"/>
              </a:solidFill>
              <a:latin typeface="Arial" panose="020B0604020202020204" pitchFamily="34" charset="0"/>
              <a:ea typeface="HGS創英角ｺﾞｼｯｸUB" panose="020B0900000000000000" pitchFamily="50" charset="-128"/>
            </a:endParaRPr>
          </a:p>
        </p:txBody>
      </p:sp>
      <p:sp>
        <p:nvSpPr>
          <p:cNvPr id="14342" name="Rectangle 8"/>
          <p:cNvSpPr>
            <a:spLocks noChangeArrowheads="1"/>
          </p:cNvSpPr>
          <p:nvPr/>
        </p:nvSpPr>
        <p:spPr bwMode="auto">
          <a:xfrm>
            <a:off x="614363" y="476250"/>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Clr>
                <a:srgbClr val="009900"/>
              </a:buClr>
              <a:buFontTx/>
              <a:buNone/>
            </a:pPr>
            <a:endParaRPr lang="ja-JP" altLang="en-US"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正方形/長方形 2"/>
          <p:cNvSpPr/>
          <p:nvPr/>
        </p:nvSpPr>
        <p:spPr>
          <a:xfrm>
            <a:off x="611560" y="404664"/>
            <a:ext cx="7632848" cy="461665"/>
          </a:xfrm>
          <a:prstGeom prst="rect">
            <a:avLst/>
          </a:prstGeom>
        </p:spPr>
        <p:txBody>
          <a:bodyPr wrap="square">
            <a:spAutoFit/>
          </a:bodyPr>
          <a:lstStyle/>
          <a:p>
            <a:r>
              <a:rPr lang="ja-JP" altLang="en-US" sz="2400" dirty="0">
                <a:latin typeface="Meiryo UI" panose="020B0604030504040204" pitchFamily="50" charset="-128"/>
                <a:ea typeface="Meiryo UI" panose="020B0604030504040204" pitchFamily="50" charset="-128"/>
              </a:rPr>
              <a:t>３</a:t>
            </a:r>
            <a:r>
              <a:rPr lang="ja-JP" altLang="en-US" sz="2400" dirty="0" smtClean="0">
                <a:latin typeface="Meiryo UI" panose="020B0604030504040204" pitchFamily="50" charset="-128"/>
                <a:ea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rPr>
              <a:t>NETIS</a:t>
            </a:r>
            <a:r>
              <a:rPr lang="ja-JP" altLang="en-US" sz="2400" dirty="0" smtClean="0">
                <a:latin typeface="Meiryo UI" panose="020B0604030504040204" pitchFamily="50" charset="-128"/>
                <a:ea typeface="Meiryo UI" panose="020B0604030504040204" pitchFamily="50" charset="-128"/>
              </a:rPr>
              <a:t>登録商品</a:t>
            </a:r>
            <a:endParaRPr lang="ja-JP" altLang="en-US" sz="2400" dirty="0">
              <a:latin typeface="Meiryo UI" panose="020B0604030504040204" pitchFamily="50" charset="-128"/>
              <a:ea typeface="Meiryo UI" panose="020B0604030504040204" pitchFamily="50" charset="-128"/>
            </a:endParaRPr>
          </a:p>
        </p:txBody>
      </p:sp>
      <p:sp>
        <p:nvSpPr>
          <p:cNvPr id="23" name="スライド番号プレースホルダー 1"/>
          <p:cNvSpPr>
            <a:spLocks noGrp="1"/>
          </p:cNvSpPr>
          <p:nvPr>
            <p:ph type="sldNum" sz="quarter" idx="12"/>
          </p:nvPr>
        </p:nvSpPr>
        <p:spPr>
          <a:xfrm>
            <a:off x="8748464" y="6356350"/>
            <a:ext cx="357436" cy="365125"/>
          </a:xfrm>
        </p:spPr>
        <p:txBody>
          <a:bodyPr/>
          <a:lstStyle/>
          <a:p>
            <a:pPr>
              <a:defRPr/>
            </a:pPr>
            <a:r>
              <a:rPr lang="en-US" altLang="ja-JP" dirty="0"/>
              <a:t>4</a:t>
            </a:r>
            <a:endParaRPr lang="en-US" dirty="0"/>
          </a:p>
        </p:txBody>
      </p:sp>
      <p:sp>
        <p:nvSpPr>
          <p:cNvPr id="18" name="Rectangle 4"/>
          <p:cNvSpPr>
            <a:spLocks noChangeArrowheads="1"/>
          </p:cNvSpPr>
          <p:nvPr/>
        </p:nvSpPr>
        <p:spPr bwMode="auto">
          <a:xfrm>
            <a:off x="402782" y="1257871"/>
            <a:ext cx="3950494" cy="45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bg1"/>
                </a:solidFill>
                <a:latin typeface="Arial" panose="020B0604020202020204" pitchFamily="34" charset="0"/>
              </a:defRPr>
            </a:lvl1pPr>
            <a:lvl2pPr>
              <a:defRPr sz="2400" b="1">
                <a:solidFill>
                  <a:schemeClr val="bg1"/>
                </a:solidFill>
                <a:latin typeface="Arial" panose="020B0604020202020204" pitchFamily="34" charset="0"/>
              </a:defRPr>
            </a:lvl2pPr>
            <a:lvl3pPr>
              <a:defRPr sz="2400" b="1">
                <a:solidFill>
                  <a:schemeClr val="bg1"/>
                </a:solidFill>
                <a:latin typeface="Arial" panose="020B0604020202020204" pitchFamily="34" charset="0"/>
              </a:defRPr>
            </a:lvl3pPr>
            <a:lvl4pPr>
              <a:defRPr sz="2400" b="1">
                <a:solidFill>
                  <a:schemeClr val="bg1"/>
                </a:solidFill>
                <a:latin typeface="Arial" panose="020B0604020202020204" pitchFamily="34" charset="0"/>
              </a:defRPr>
            </a:lvl4pPr>
            <a:lvl5pPr>
              <a:defRPr sz="2400" b="1">
                <a:solidFill>
                  <a:schemeClr val="bg1"/>
                </a:solidFill>
                <a:latin typeface="Arial" panose="020B0604020202020204" pitchFamily="34" charset="0"/>
              </a:defRPr>
            </a:lvl5pPr>
            <a:lvl6pPr marL="457200" fontAlgn="base">
              <a:spcBef>
                <a:spcPct val="0"/>
              </a:spcBef>
              <a:spcAft>
                <a:spcPct val="0"/>
              </a:spcAft>
              <a:defRPr sz="2400" b="1">
                <a:solidFill>
                  <a:schemeClr val="bg1"/>
                </a:solidFill>
                <a:latin typeface="Arial" panose="020B0604020202020204" pitchFamily="34" charset="0"/>
              </a:defRPr>
            </a:lvl6pPr>
            <a:lvl7pPr marL="914400" fontAlgn="base">
              <a:spcBef>
                <a:spcPct val="0"/>
              </a:spcBef>
              <a:spcAft>
                <a:spcPct val="0"/>
              </a:spcAft>
              <a:defRPr sz="2400" b="1">
                <a:solidFill>
                  <a:schemeClr val="bg1"/>
                </a:solidFill>
                <a:latin typeface="Arial" panose="020B0604020202020204" pitchFamily="34" charset="0"/>
              </a:defRPr>
            </a:lvl7pPr>
            <a:lvl8pPr marL="1371600" fontAlgn="base">
              <a:spcBef>
                <a:spcPct val="0"/>
              </a:spcBef>
              <a:spcAft>
                <a:spcPct val="0"/>
              </a:spcAft>
              <a:defRPr sz="2400" b="1">
                <a:solidFill>
                  <a:schemeClr val="bg1"/>
                </a:solidFill>
                <a:latin typeface="Arial" panose="020B0604020202020204" pitchFamily="34" charset="0"/>
              </a:defRPr>
            </a:lvl8pPr>
            <a:lvl9pPr marL="1828800" fontAlgn="base">
              <a:spcBef>
                <a:spcPct val="0"/>
              </a:spcBef>
              <a:spcAft>
                <a:spcPct val="0"/>
              </a:spcAft>
              <a:defRPr sz="2400" b="1">
                <a:solidFill>
                  <a:schemeClr val="bg1"/>
                </a:solidFill>
                <a:latin typeface="Arial" panose="020B0604020202020204" pitchFamily="34" charset="0"/>
              </a:defRPr>
            </a:lvl9pPr>
          </a:lstStyle>
          <a:p>
            <a:r>
              <a:rPr lang="en-US" altLang="ja-JP" sz="2800" dirty="0" smtClean="0">
                <a:solidFill>
                  <a:schemeClr val="tx1"/>
                </a:solidFill>
                <a:latin typeface="Meiryo UI" panose="020B0604030504040204" pitchFamily="50" charset="-128"/>
                <a:ea typeface="Meiryo UI" panose="020B0604030504040204" pitchFamily="50" charset="-128"/>
              </a:rPr>
              <a:t>■</a:t>
            </a:r>
            <a:r>
              <a:rPr lang="ja-JP" altLang="en-US" sz="2800" dirty="0" smtClean="0">
                <a:solidFill>
                  <a:schemeClr val="tx1"/>
                </a:solidFill>
                <a:latin typeface="Meiryo UI" panose="020B0604030504040204" pitchFamily="50" charset="-128"/>
                <a:ea typeface="Meiryo UI" panose="020B0604030504040204" pitchFamily="50" charset="-128"/>
              </a:rPr>
              <a:t>テールアルメ</a:t>
            </a:r>
            <a:r>
              <a:rPr lang="en-US" altLang="ja-JP" sz="2800" dirty="0" smtClean="0">
                <a:solidFill>
                  <a:schemeClr val="tx1"/>
                </a:solidFill>
                <a:latin typeface="Meiryo UI" panose="020B0604030504040204" pitchFamily="50" charset="-128"/>
                <a:ea typeface="Meiryo UI" panose="020B0604030504040204" pitchFamily="50" charset="-128"/>
              </a:rPr>
              <a:t>FS</a:t>
            </a:r>
            <a:endParaRPr lang="ja-JP" altLang="en-US" sz="2800" dirty="0">
              <a:solidFill>
                <a:schemeClr val="tx1"/>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432279" y="1290878"/>
            <a:ext cx="4985754" cy="369332"/>
          </a:xfrm>
          <a:prstGeom prst="rect">
            <a:avLst/>
          </a:prstGeom>
          <a:noFill/>
        </p:spPr>
        <p:txBody>
          <a:bodyPr wrap="square" rtlCol="0">
            <a:spAutoFit/>
          </a:bodyPr>
          <a:lstStyle/>
          <a:p>
            <a:r>
              <a:rPr lang="en-US" altLang="ja-JP" sz="1800" b="1" dirty="0" smtClean="0">
                <a:solidFill>
                  <a:srgbClr val="00B050"/>
                </a:solidFill>
                <a:latin typeface="Meiryo UI" panose="020B0604030504040204" pitchFamily="50" charset="-128"/>
                <a:ea typeface="Meiryo UI" panose="020B0604030504040204" pitchFamily="50" charset="-128"/>
              </a:rPr>
              <a:t>2017</a:t>
            </a:r>
            <a:r>
              <a:rPr lang="ja-JP" altLang="en-US" sz="1800" b="1" dirty="0" smtClean="0">
                <a:solidFill>
                  <a:srgbClr val="00B050"/>
                </a:solidFill>
                <a:latin typeface="Meiryo UI" panose="020B0604030504040204" pitchFamily="50" charset="-128"/>
                <a:ea typeface="Meiryo UI" panose="020B0604030504040204" pitchFamily="50" charset="-128"/>
              </a:rPr>
              <a:t>年</a:t>
            </a:r>
            <a:r>
              <a:rPr lang="en-US" altLang="ja-JP" sz="1800" b="1" dirty="0" smtClean="0">
                <a:solidFill>
                  <a:srgbClr val="00B050"/>
                </a:solidFill>
                <a:latin typeface="Meiryo UI" panose="020B0604030504040204" pitchFamily="50" charset="-128"/>
                <a:ea typeface="Meiryo UI" panose="020B0604030504040204" pitchFamily="50" charset="-128"/>
              </a:rPr>
              <a:t>1</a:t>
            </a:r>
            <a:r>
              <a:rPr lang="en-US" altLang="ja-JP" sz="1800" b="1" dirty="0">
                <a:solidFill>
                  <a:srgbClr val="00B050"/>
                </a:solidFill>
                <a:latin typeface="Meiryo UI" panose="020B0604030504040204" pitchFamily="50" charset="-128"/>
                <a:ea typeface="Meiryo UI" panose="020B0604030504040204" pitchFamily="50" charset="-128"/>
              </a:rPr>
              <a:t>2</a:t>
            </a:r>
            <a:r>
              <a:rPr lang="ja-JP" altLang="en-US" sz="1800" b="1" dirty="0" smtClean="0">
                <a:solidFill>
                  <a:srgbClr val="00B050"/>
                </a:solidFill>
                <a:latin typeface="Meiryo UI" panose="020B0604030504040204" pitchFamily="50" charset="-128"/>
                <a:ea typeface="Meiryo UI" panose="020B0604030504040204" pitchFamily="50" charset="-128"/>
              </a:rPr>
              <a:t>月登録　</a:t>
            </a:r>
            <a:r>
              <a:rPr lang="en-US" altLang="ja-JP" sz="1800" b="1" dirty="0" smtClean="0">
                <a:solidFill>
                  <a:srgbClr val="00B050"/>
                </a:solidFill>
                <a:latin typeface="Meiryo UI" panose="020B0604030504040204" pitchFamily="50" charset="-128"/>
                <a:ea typeface="Meiryo UI" panose="020B0604030504040204" pitchFamily="50" charset="-128"/>
              </a:rPr>
              <a:t>NETIS</a:t>
            </a:r>
            <a:r>
              <a:rPr lang="ja-JP" altLang="en-US" sz="1800" b="1" dirty="0">
                <a:solidFill>
                  <a:srgbClr val="00B050"/>
                </a:solidFill>
                <a:latin typeface="Meiryo UI" panose="020B0604030504040204" pitchFamily="50" charset="-128"/>
                <a:ea typeface="Meiryo UI" panose="020B0604030504040204" pitchFamily="50" charset="-128"/>
              </a:rPr>
              <a:t>　</a:t>
            </a:r>
            <a:r>
              <a:rPr lang="en-US" altLang="ja-JP" sz="1800" b="1" dirty="0" smtClean="0">
                <a:solidFill>
                  <a:srgbClr val="00B050"/>
                </a:solidFill>
                <a:latin typeface="Meiryo UI" panose="020B0604030504040204" pitchFamily="50" charset="-128"/>
                <a:ea typeface="Meiryo UI" panose="020B0604030504040204" pitchFamily="50" charset="-128"/>
              </a:rPr>
              <a:t>QS-170031-A</a:t>
            </a:r>
            <a:endParaRPr lang="ja-JP" altLang="en-US" sz="1800" b="1" dirty="0">
              <a:solidFill>
                <a:srgbClr val="00B050"/>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557693" y="5432544"/>
            <a:ext cx="7409401" cy="923330"/>
          </a:xfrm>
          <a:prstGeom prst="rect">
            <a:avLst/>
          </a:prstGeom>
          <a:noFill/>
        </p:spPr>
        <p:txBody>
          <a:bodyPr wrap="none" rtlCol="0">
            <a:spAutoFit/>
          </a:bodyPr>
          <a:lstStyle/>
          <a:p>
            <a:pPr>
              <a:defRPr/>
            </a:pPr>
            <a:r>
              <a:rPr lang="ja-JP" altLang="en-US" sz="1800" b="1" dirty="0" smtClean="0">
                <a:latin typeface="Meiryo UI" panose="020B0604030504040204" pitchFamily="50" charset="-128"/>
                <a:ea typeface="Meiryo UI" panose="020B0604030504040204" pitchFamily="50" charset="-128"/>
              </a:rPr>
              <a:t>盛土</a:t>
            </a:r>
            <a:r>
              <a:rPr lang="ja-JP" altLang="en-US" sz="1800" b="1" dirty="0">
                <a:latin typeface="Meiryo UI" panose="020B0604030504040204" pitchFamily="50" charset="-128"/>
                <a:ea typeface="Meiryo UI" panose="020B0604030504040204" pitchFamily="50" charset="-128"/>
              </a:rPr>
              <a:t>内部の異常を外観</a:t>
            </a:r>
            <a:r>
              <a:rPr lang="ja-JP" altLang="en-US" sz="1800" b="1" dirty="0" smtClean="0">
                <a:latin typeface="Meiryo UI" panose="020B0604030504040204" pitchFamily="50" charset="-128"/>
                <a:ea typeface="Meiryo UI" panose="020B0604030504040204" pitchFamily="50" charset="-128"/>
              </a:rPr>
              <a:t>から確認する技術</a:t>
            </a:r>
            <a:r>
              <a:rPr lang="ja-JP" altLang="en-US" sz="1800" b="1" dirty="0">
                <a:latin typeface="Meiryo UI" panose="020B0604030504040204" pitchFamily="50" charset="-128"/>
                <a:ea typeface="Meiryo UI" panose="020B0604030504040204" pitchFamily="50" charset="-128"/>
              </a:rPr>
              <a:t>。</a:t>
            </a:r>
          </a:p>
          <a:p>
            <a:pPr>
              <a:defRPr/>
            </a:pPr>
            <a:r>
              <a:rPr lang="ja-JP" altLang="en-US" sz="1800" b="1" dirty="0">
                <a:latin typeface="Meiryo UI" panose="020B0604030504040204" pitchFamily="50" charset="-128"/>
                <a:ea typeface="Meiryo UI" panose="020B0604030504040204" pitchFamily="50" charset="-128"/>
              </a:rPr>
              <a:t>追加したコネクティブに異常があれば、壁面材のマーキング</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赤印）が見える</a:t>
            </a:r>
            <a:r>
              <a:rPr lang="ja-JP" altLang="en-US" sz="1800" b="1" dirty="0" smtClean="0">
                <a:latin typeface="Meiryo UI" panose="020B0604030504040204" pitchFamily="50" charset="-128"/>
                <a:ea typeface="Meiryo UI" panose="020B0604030504040204" pitchFamily="50" charset="-128"/>
              </a:rPr>
              <a:t>。</a:t>
            </a:r>
            <a:endParaRPr lang="en-US" altLang="ja-JP" sz="1800" b="1" dirty="0" smtClean="0">
              <a:latin typeface="Meiryo UI" panose="020B0604030504040204" pitchFamily="50" charset="-128"/>
              <a:ea typeface="Meiryo UI" panose="020B0604030504040204" pitchFamily="50" charset="-128"/>
            </a:endParaRPr>
          </a:p>
          <a:p>
            <a:pPr>
              <a:defRPr/>
            </a:pPr>
            <a:r>
              <a:rPr lang="ja-JP" altLang="en-US" sz="1800" b="1" dirty="0" smtClean="0">
                <a:latin typeface="Meiryo UI" panose="020B0604030504040204" pitchFamily="50" charset="-128"/>
                <a:ea typeface="Meiryo UI" panose="020B0604030504040204" pitchFamily="50" charset="-128"/>
              </a:rPr>
              <a:t>容易</a:t>
            </a:r>
            <a:r>
              <a:rPr lang="ja-JP" altLang="en-US" sz="1800" b="1" dirty="0">
                <a:latin typeface="Meiryo UI" panose="020B0604030504040204" pitchFamily="50" charset="-128"/>
                <a:ea typeface="Meiryo UI" panose="020B0604030504040204" pitchFamily="50" charset="-128"/>
              </a:rPr>
              <a:t>に外観目視できる構造。</a:t>
            </a:r>
          </a:p>
        </p:txBody>
      </p:sp>
      <p:pic>
        <p:nvPicPr>
          <p:cNvPr id="24" name="図 23"/>
          <p:cNvPicPr>
            <a:picLocks noChangeAspect="1"/>
          </p:cNvPicPr>
          <p:nvPr/>
        </p:nvPicPr>
        <p:blipFill rotWithShape="1">
          <a:blip r:embed="rId5"/>
          <a:srcRect l="5991" r="2765"/>
          <a:stretch/>
        </p:blipFill>
        <p:spPr>
          <a:xfrm>
            <a:off x="3028189" y="3469963"/>
            <a:ext cx="3476559" cy="1869275"/>
          </a:xfrm>
          <a:prstGeom prst="rect">
            <a:avLst/>
          </a:prstGeom>
          <a:ln>
            <a:noFill/>
          </a:ln>
        </p:spPr>
      </p:pic>
    </p:spTree>
    <p:extLst>
      <p:ext uri="{BB962C8B-B14F-4D97-AF65-F5344CB8AC3E}">
        <p14:creationId xmlns:p14="http://schemas.microsoft.com/office/powerpoint/2010/main" val="1412356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3"/>
          <p:cNvGrpSpPr>
            <a:grpSpLocks/>
          </p:cNvGrpSpPr>
          <p:nvPr/>
        </p:nvGrpSpPr>
        <p:grpSpPr bwMode="auto">
          <a:xfrm>
            <a:off x="611188" y="908050"/>
            <a:ext cx="7993062" cy="71438"/>
            <a:chOff x="385" y="709"/>
            <a:chExt cx="5035" cy="45"/>
          </a:xfrm>
        </p:grpSpPr>
        <p:sp>
          <p:nvSpPr>
            <p:cNvPr id="14344"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8204"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latin typeface="Arial" charset="0"/>
              </a:endParaRPr>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14341" name="Rectangle 18"/>
          <p:cNvSpPr>
            <a:spLocks noChangeArrowheads="1"/>
          </p:cNvSpPr>
          <p:nvPr/>
        </p:nvSpPr>
        <p:spPr bwMode="auto">
          <a:xfrm>
            <a:off x="575469" y="620688"/>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endParaRPr lang="ja-JP" altLang="en-US" dirty="0">
              <a:solidFill>
                <a:schemeClr val="tx1"/>
              </a:solidFill>
              <a:latin typeface="Arial" panose="020B0604020202020204" pitchFamily="34" charset="0"/>
              <a:ea typeface="HGS創英角ｺﾞｼｯｸUB" panose="020B0900000000000000" pitchFamily="50" charset="-128"/>
            </a:endParaRPr>
          </a:p>
        </p:txBody>
      </p:sp>
      <p:sp>
        <p:nvSpPr>
          <p:cNvPr id="14342" name="Rectangle 8"/>
          <p:cNvSpPr>
            <a:spLocks noChangeArrowheads="1"/>
          </p:cNvSpPr>
          <p:nvPr/>
        </p:nvSpPr>
        <p:spPr bwMode="auto">
          <a:xfrm>
            <a:off x="614363" y="476250"/>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Clr>
                <a:srgbClr val="009900"/>
              </a:buClr>
              <a:buFontTx/>
              <a:buNone/>
            </a:pPr>
            <a:endParaRPr lang="ja-JP" altLang="en-US"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正方形/長方形 2"/>
          <p:cNvSpPr/>
          <p:nvPr/>
        </p:nvSpPr>
        <p:spPr>
          <a:xfrm>
            <a:off x="611560" y="404664"/>
            <a:ext cx="7632848" cy="461665"/>
          </a:xfrm>
          <a:prstGeom prst="rect">
            <a:avLst/>
          </a:prstGeom>
        </p:spPr>
        <p:txBody>
          <a:bodyPr wrap="square">
            <a:spAutoFit/>
          </a:bodyPr>
          <a:lstStyle/>
          <a:p>
            <a:r>
              <a:rPr lang="ja-JP" altLang="en-US" sz="2400" dirty="0">
                <a:latin typeface="Meiryo UI" panose="020B0604030504040204" pitchFamily="50" charset="-128"/>
                <a:ea typeface="Meiryo UI" panose="020B0604030504040204" pitchFamily="50" charset="-128"/>
              </a:rPr>
              <a:t>３</a:t>
            </a:r>
            <a:r>
              <a:rPr lang="ja-JP" altLang="en-US" sz="2400" dirty="0" smtClean="0">
                <a:latin typeface="Meiryo UI" panose="020B0604030504040204" pitchFamily="50" charset="-128"/>
                <a:ea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rPr>
              <a:t>NETIS</a:t>
            </a:r>
            <a:r>
              <a:rPr lang="ja-JP" altLang="en-US" sz="2400" dirty="0" smtClean="0">
                <a:latin typeface="Meiryo UI" panose="020B0604030504040204" pitchFamily="50" charset="-128"/>
                <a:ea typeface="Meiryo UI" panose="020B0604030504040204" pitchFamily="50" charset="-128"/>
              </a:rPr>
              <a:t>登録商品</a:t>
            </a:r>
            <a:endParaRPr lang="ja-JP" altLang="en-US" sz="2400" dirty="0">
              <a:latin typeface="Meiryo UI" panose="020B0604030504040204" pitchFamily="50" charset="-128"/>
              <a:ea typeface="Meiryo UI" panose="020B0604030504040204" pitchFamily="50" charset="-128"/>
            </a:endParaRPr>
          </a:p>
        </p:txBody>
      </p:sp>
      <p:sp>
        <p:nvSpPr>
          <p:cNvPr id="23" name="スライド番号プレースホルダー 1"/>
          <p:cNvSpPr>
            <a:spLocks noGrp="1"/>
          </p:cNvSpPr>
          <p:nvPr>
            <p:ph type="sldNum" sz="quarter" idx="12"/>
          </p:nvPr>
        </p:nvSpPr>
        <p:spPr>
          <a:xfrm>
            <a:off x="8748464" y="6356350"/>
            <a:ext cx="357436" cy="365125"/>
          </a:xfrm>
        </p:spPr>
        <p:txBody>
          <a:bodyPr/>
          <a:lstStyle/>
          <a:p>
            <a:pPr>
              <a:defRPr/>
            </a:pPr>
            <a:r>
              <a:rPr lang="en-US" altLang="ja-JP" dirty="0"/>
              <a:t>5</a:t>
            </a:r>
            <a:endParaRPr lang="en-US" dirty="0"/>
          </a:p>
        </p:txBody>
      </p:sp>
      <p:sp>
        <p:nvSpPr>
          <p:cNvPr id="18" name="Rectangle 4"/>
          <p:cNvSpPr>
            <a:spLocks noChangeArrowheads="1"/>
          </p:cNvSpPr>
          <p:nvPr/>
        </p:nvSpPr>
        <p:spPr bwMode="auto">
          <a:xfrm>
            <a:off x="402782" y="1257871"/>
            <a:ext cx="3950494" cy="45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bg1"/>
                </a:solidFill>
                <a:latin typeface="Arial" panose="020B0604020202020204" pitchFamily="34" charset="0"/>
              </a:defRPr>
            </a:lvl1pPr>
            <a:lvl2pPr>
              <a:defRPr sz="2400" b="1">
                <a:solidFill>
                  <a:schemeClr val="bg1"/>
                </a:solidFill>
                <a:latin typeface="Arial" panose="020B0604020202020204" pitchFamily="34" charset="0"/>
              </a:defRPr>
            </a:lvl2pPr>
            <a:lvl3pPr>
              <a:defRPr sz="2400" b="1">
                <a:solidFill>
                  <a:schemeClr val="bg1"/>
                </a:solidFill>
                <a:latin typeface="Arial" panose="020B0604020202020204" pitchFamily="34" charset="0"/>
              </a:defRPr>
            </a:lvl3pPr>
            <a:lvl4pPr>
              <a:defRPr sz="2400" b="1">
                <a:solidFill>
                  <a:schemeClr val="bg1"/>
                </a:solidFill>
                <a:latin typeface="Arial" panose="020B0604020202020204" pitchFamily="34" charset="0"/>
              </a:defRPr>
            </a:lvl4pPr>
            <a:lvl5pPr>
              <a:defRPr sz="2400" b="1">
                <a:solidFill>
                  <a:schemeClr val="bg1"/>
                </a:solidFill>
                <a:latin typeface="Arial" panose="020B0604020202020204" pitchFamily="34" charset="0"/>
              </a:defRPr>
            </a:lvl5pPr>
            <a:lvl6pPr marL="457200" fontAlgn="base">
              <a:spcBef>
                <a:spcPct val="0"/>
              </a:spcBef>
              <a:spcAft>
                <a:spcPct val="0"/>
              </a:spcAft>
              <a:defRPr sz="2400" b="1">
                <a:solidFill>
                  <a:schemeClr val="bg1"/>
                </a:solidFill>
                <a:latin typeface="Arial" panose="020B0604020202020204" pitchFamily="34" charset="0"/>
              </a:defRPr>
            </a:lvl6pPr>
            <a:lvl7pPr marL="914400" fontAlgn="base">
              <a:spcBef>
                <a:spcPct val="0"/>
              </a:spcBef>
              <a:spcAft>
                <a:spcPct val="0"/>
              </a:spcAft>
              <a:defRPr sz="2400" b="1">
                <a:solidFill>
                  <a:schemeClr val="bg1"/>
                </a:solidFill>
                <a:latin typeface="Arial" panose="020B0604020202020204" pitchFamily="34" charset="0"/>
              </a:defRPr>
            </a:lvl7pPr>
            <a:lvl8pPr marL="1371600" fontAlgn="base">
              <a:spcBef>
                <a:spcPct val="0"/>
              </a:spcBef>
              <a:spcAft>
                <a:spcPct val="0"/>
              </a:spcAft>
              <a:defRPr sz="2400" b="1">
                <a:solidFill>
                  <a:schemeClr val="bg1"/>
                </a:solidFill>
                <a:latin typeface="Arial" panose="020B0604020202020204" pitchFamily="34" charset="0"/>
              </a:defRPr>
            </a:lvl8pPr>
            <a:lvl9pPr marL="1828800" fontAlgn="base">
              <a:spcBef>
                <a:spcPct val="0"/>
              </a:spcBef>
              <a:spcAft>
                <a:spcPct val="0"/>
              </a:spcAft>
              <a:defRPr sz="2400" b="1">
                <a:solidFill>
                  <a:schemeClr val="bg1"/>
                </a:solidFill>
                <a:latin typeface="Arial" panose="020B0604020202020204" pitchFamily="34" charset="0"/>
              </a:defRPr>
            </a:lvl9pPr>
          </a:lstStyle>
          <a:p>
            <a:r>
              <a:rPr lang="en-US" altLang="ja-JP" sz="2800" dirty="0">
                <a:solidFill>
                  <a:schemeClr val="tx1"/>
                </a:solidFill>
                <a:latin typeface="Meiryo UI" panose="020B0604030504040204" pitchFamily="50" charset="-128"/>
                <a:ea typeface="Meiryo UI" panose="020B0604030504040204" pitchFamily="50" charset="-128"/>
              </a:rPr>
              <a:t>■KD</a:t>
            </a:r>
            <a:r>
              <a:rPr lang="ja-JP" altLang="en-US" sz="2800" dirty="0">
                <a:solidFill>
                  <a:schemeClr val="tx1"/>
                </a:solidFill>
                <a:latin typeface="Meiryo UI" panose="020B0604030504040204" pitchFamily="50" charset="-128"/>
                <a:ea typeface="Meiryo UI" panose="020B0604030504040204" pitchFamily="50" charset="-128"/>
              </a:rPr>
              <a:t>パネル</a:t>
            </a:r>
          </a:p>
        </p:txBody>
      </p:sp>
      <p:pic>
        <p:nvPicPr>
          <p:cNvPr id="19" name="図 18"/>
          <p:cNvPicPr>
            <a:picLocks noChangeAspect="1"/>
          </p:cNvPicPr>
          <p:nvPr/>
        </p:nvPicPr>
        <p:blipFill>
          <a:blip r:embed="rId3"/>
          <a:stretch>
            <a:fillRect/>
          </a:stretch>
        </p:blipFill>
        <p:spPr>
          <a:xfrm>
            <a:off x="196915" y="1822710"/>
            <a:ext cx="8374712" cy="2971858"/>
          </a:xfrm>
          <a:prstGeom prst="rect">
            <a:avLst/>
          </a:prstGeom>
        </p:spPr>
      </p:pic>
      <p:sp>
        <p:nvSpPr>
          <p:cNvPr id="20" name="テキスト ボックス 19"/>
          <p:cNvSpPr txBox="1"/>
          <p:nvPr/>
        </p:nvSpPr>
        <p:spPr>
          <a:xfrm>
            <a:off x="3042630" y="1290878"/>
            <a:ext cx="4985754" cy="369332"/>
          </a:xfrm>
          <a:prstGeom prst="rect">
            <a:avLst/>
          </a:prstGeom>
          <a:noFill/>
        </p:spPr>
        <p:txBody>
          <a:bodyPr wrap="square" rtlCol="0">
            <a:spAutoFit/>
          </a:bodyPr>
          <a:lstStyle/>
          <a:p>
            <a:r>
              <a:rPr lang="en-US" altLang="ja-JP" sz="1800" b="1" dirty="0" smtClean="0">
                <a:solidFill>
                  <a:srgbClr val="00B050"/>
                </a:solidFill>
                <a:latin typeface="Meiryo UI" panose="020B0604030504040204" pitchFamily="50" charset="-128"/>
                <a:ea typeface="Meiryo UI" panose="020B0604030504040204" pitchFamily="50" charset="-128"/>
              </a:rPr>
              <a:t>2020</a:t>
            </a:r>
            <a:r>
              <a:rPr lang="ja-JP" altLang="en-US" sz="1800" b="1" dirty="0" smtClean="0">
                <a:solidFill>
                  <a:srgbClr val="00B050"/>
                </a:solidFill>
                <a:latin typeface="Meiryo UI" panose="020B0604030504040204" pitchFamily="50" charset="-128"/>
                <a:ea typeface="Meiryo UI" panose="020B0604030504040204" pitchFamily="50" charset="-128"/>
              </a:rPr>
              <a:t>年</a:t>
            </a:r>
            <a:r>
              <a:rPr lang="en-US" altLang="ja-JP" sz="1800" b="1" dirty="0" smtClean="0">
                <a:solidFill>
                  <a:srgbClr val="00B050"/>
                </a:solidFill>
                <a:latin typeface="Meiryo UI" panose="020B0604030504040204" pitchFamily="50" charset="-128"/>
                <a:ea typeface="Meiryo UI" panose="020B0604030504040204" pitchFamily="50" charset="-128"/>
              </a:rPr>
              <a:t>4</a:t>
            </a:r>
            <a:r>
              <a:rPr lang="ja-JP" altLang="en-US" sz="1800" b="1" dirty="0" smtClean="0">
                <a:solidFill>
                  <a:srgbClr val="00B050"/>
                </a:solidFill>
                <a:latin typeface="Meiryo UI" panose="020B0604030504040204" pitchFamily="50" charset="-128"/>
                <a:ea typeface="Meiryo UI" panose="020B0604030504040204" pitchFamily="50" charset="-128"/>
              </a:rPr>
              <a:t>月登録　</a:t>
            </a:r>
            <a:r>
              <a:rPr lang="en-US" altLang="ja-JP" sz="1800" b="1" dirty="0" smtClean="0">
                <a:solidFill>
                  <a:srgbClr val="00B050"/>
                </a:solidFill>
                <a:latin typeface="Meiryo UI" panose="020B0604030504040204" pitchFamily="50" charset="-128"/>
                <a:ea typeface="Meiryo UI" panose="020B0604030504040204" pitchFamily="50" charset="-128"/>
              </a:rPr>
              <a:t>NETIS</a:t>
            </a:r>
            <a:r>
              <a:rPr lang="ja-JP" altLang="en-US" sz="1800" b="1" dirty="0">
                <a:solidFill>
                  <a:srgbClr val="00B050"/>
                </a:solidFill>
                <a:latin typeface="Meiryo UI" panose="020B0604030504040204" pitchFamily="50" charset="-128"/>
                <a:ea typeface="Meiryo UI" panose="020B0604030504040204" pitchFamily="50" charset="-128"/>
              </a:rPr>
              <a:t>　</a:t>
            </a:r>
            <a:r>
              <a:rPr lang="en-US" altLang="ja-JP" sz="1800" b="1" dirty="0" smtClean="0">
                <a:solidFill>
                  <a:srgbClr val="00B050"/>
                </a:solidFill>
                <a:latin typeface="Meiryo UI" panose="020B0604030504040204" pitchFamily="50" charset="-128"/>
                <a:ea typeface="Meiryo UI" panose="020B0604030504040204" pitchFamily="50" charset="-128"/>
              </a:rPr>
              <a:t>KT-200017-A</a:t>
            </a:r>
            <a:endParaRPr lang="ja-JP" altLang="en-US" sz="1800" b="1" dirty="0">
              <a:solidFill>
                <a:srgbClr val="00B050"/>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551634" y="4965226"/>
            <a:ext cx="6102953" cy="646331"/>
          </a:xfrm>
          <a:prstGeom prst="rect">
            <a:avLst/>
          </a:prstGeom>
          <a:noFill/>
        </p:spPr>
        <p:txBody>
          <a:bodyPr wrap="none" rtlCol="0">
            <a:spAutoFit/>
          </a:bodyPr>
          <a:lstStyle/>
          <a:p>
            <a:r>
              <a:rPr lang="ja-JP" altLang="en-US" sz="1800" b="1" dirty="0">
                <a:solidFill>
                  <a:srgbClr val="FF0000"/>
                </a:solidFill>
                <a:latin typeface="Meiryo UI" panose="020B0604030504040204" pitchFamily="50" charset="-128"/>
                <a:ea typeface="Meiryo UI" panose="020B0604030504040204" pitchFamily="50" charset="-128"/>
              </a:rPr>
              <a:t>あらかじめ観察孔を設けた点検用の</a:t>
            </a:r>
            <a:r>
              <a:rPr lang="ja-JP" altLang="en-US" sz="1800" b="1" dirty="0" smtClean="0">
                <a:solidFill>
                  <a:srgbClr val="FF0000"/>
                </a:solidFill>
                <a:latin typeface="Meiryo UI" panose="020B0604030504040204" pitchFamily="50" charset="-128"/>
                <a:ea typeface="Meiryo UI" panose="020B0604030504040204" pitchFamily="50" charset="-128"/>
              </a:rPr>
              <a:t>壁面材</a:t>
            </a:r>
            <a:endParaRPr lang="en-US" altLang="ja-JP" sz="1800" b="1" dirty="0">
              <a:solidFill>
                <a:srgbClr val="FF0000"/>
              </a:solidFill>
              <a:latin typeface="Meiryo UI" panose="020B0604030504040204" pitchFamily="50" charset="-128"/>
              <a:ea typeface="Meiryo UI" panose="020B0604030504040204" pitchFamily="50" charset="-128"/>
            </a:endParaRPr>
          </a:p>
          <a:p>
            <a:r>
              <a:rPr lang="ja-JP" altLang="en-US" sz="1800" b="1" dirty="0">
                <a:solidFill>
                  <a:srgbClr val="FF0000"/>
                </a:solidFill>
                <a:latin typeface="Meiryo UI" panose="020B0604030504040204" pitchFamily="50" charset="-128"/>
                <a:ea typeface="Meiryo UI" panose="020B0604030504040204" pitchFamily="50" charset="-128"/>
              </a:rPr>
              <a:t>試験用</a:t>
            </a:r>
            <a:r>
              <a:rPr lang="ja-JP" altLang="en-US" sz="1800" b="1" dirty="0" smtClean="0">
                <a:solidFill>
                  <a:srgbClr val="FF0000"/>
                </a:solidFill>
                <a:latin typeface="Meiryo UI" panose="020B0604030504040204" pitchFamily="50" charset="-128"/>
                <a:ea typeface="Meiryo UI" panose="020B0604030504040204" pitchFamily="50" charset="-128"/>
              </a:rPr>
              <a:t>補強材を敷設しており　耐久性</a:t>
            </a:r>
            <a:r>
              <a:rPr lang="ja-JP" altLang="en-US" sz="1800" b="1" dirty="0">
                <a:solidFill>
                  <a:srgbClr val="FF0000"/>
                </a:solidFill>
                <a:latin typeface="Meiryo UI" panose="020B0604030504040204" pitchFamily="50" charset="-128"/>
                <a:ea typeface="Meiryo UI" panose="020B0604030504040204" pitchFamily="50" charset="-128"/>
              </a:rPr>
              <a:t>や摩擦特性を確認</a:t>
            </a:r>
            <a:r>
              <a:rPr lang="ja-JP" altLang="en-US" sz="1800" b="1" dirty="0" smtClean="0">
                <a:solidFill>
                  <a:srgbClr val="FF0000"/>
                </a:solidFill>
                <a:latin typeface="Meiryo UI" panose="020B0604030504040204" pitchFamily="50" charset="-128"/>
                <a:ea typeface="Meiryo UI" panose="020B0604030504040204" pitchFamily="50" charset="-128"/>
              </a:rPr>
              <a:t>できる</a:t>
            </a:r>
            <a:endParaRPr lang="ja-JP" altLang="en-US" sz="18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87673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3"/>
          <p:cNvGrpSpPr>
            <a:grpSpLocks/>
          </p:cNvGrpSpPr>
          <p:nvPr/>
        </p:nvGrpSpPr>
        <p:grpSpPr bwMode="auto">
          <a:xfrm>
            <a:off x="611188" y="908050"/>
            <a:ext cx="7993062" cy="71438"/>
            <a:chOff x="385" y="709"/>
            <a:chExt cx="5035" cy="45"/>
          </a:xfrm>
        </p:grpSpPr>
        <p:sp>
          <p:nvSpPr>
            <p:cNvPr id="14344"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8204"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latin typeface="Arial" charset="0"/>
              </a:endParaRPr>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14341"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endParaRPr lang="ja-JP" altLang="en-US" dirty="0">
              <a:solidFill>
                <a:schemeClr val="tx1"/>
              </a:solidFill>
              <a:latin typeface="Arial" panose="020B0604020202020204" pitchFamily="34" charset="0"/>
              <a:ea typeface="HGS創英角ｺﾞｼｯｸUB" panose="020B0900000000000000" pitchFamily="50" charset="-128"/>
            </a:endParaRPr>
          </a:p>
        </p:txBody>
      </p:sp>
      <p:sp>
        <p:nvSpPr>
          <p:cNvPr id="14342" name="Rectangle 8"/>
          <p:cNvSpPr>
            <a:spLocks noChangeArrowheads="1"/>
          </p:cNvSpPr>
          <p:nvPr/>
        </p:nvSpPr>
        <p:spPr bwMode="auto">
          <a:xfrm>
            <a:off x="539552" y="476672"/>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Clr>
                <a:srgbClr val="009900"/>
              </a:buClr>
              <a:buFontTx/>
              <a:buNone/>
            </a:pPr>
            <a:r>
              <a:rPr lang="ja-JP" altLang="en-US" dirty="0">
                <a:solidFill>
                  <a:schemeClr val="tx1"/>
                </a:solidFill>
                <a:latin typeface="Meiryo UI" panose="020B0604030504040204" pitchFamily="50" charset="-128"/>
                <a:ea typeface="Meiryo UI" panose="020B0604030504040204" pitchFamily="50" charset="-128"/>
              </a:rPr>
              <a:t>４</a:t>
            </a:r>
            <a:r>
              <a:rPr lang="ja-JP" altLang="en-US" dirty="0" smtClean="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採用</a:t>
            </a:r>
            <a:r>
              <a:rPr lang="ja-JP" altLang="en-US" dirty="0" smtClean="0">
                <a:solidFill>
                  <a:schemeClr val="tx1"/>
                </a:solidFill>
                <a:latin typeface="Meiryo UI" panose="020B0604030504040204" pitchFamily="50" charset="-128"/>
                <a:ea typeface="Meiryo UI" panose="020B0604030504040204" pitchFamily="50" charset="-128"/>
              </a:rPr>
              <a:t>事例</a:t>
            </a:r>
            <a:r>
              <a:rPr lang="en-US" altLang="ja-JP" dirty="0" smtClean="0">
                <a:solidFill>
                  <a:schemeClr val="tx1"/>
                </a:solidFill>
                <a:latin typeface="Meiryo UI" panose="020B0604030504040204" pitchFamily="50" charset="-128"/>
                <a:ea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rPr>
              <a:t>テールアルメ</a:t>
            </a:r>
            <a:r>
              <a:rPr lang="en-US" altLang="ja-JP" dirty="0" smtClean="0">
                <a:solidFill>
                  <a:schemeClr val="tx1"/>
                </a:solidFill>
                <a:latin typeface="Meiryo UI" panose="020B0604030504040204" pitchFamily="50" charset="-128"/>
                <a:ea typeface="Meiryo UI" panose="020B0604030504040204" pitchFamily="50" charset="-128"/>
              </a:rPr>
              <a:t>FS)</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12" name="サブタイトル 1"/>
          <p:cNvSpPr txBox="1">
            <a:spLocks/>
          </p:cNvSpPr>
          <p:nvPr/>
        </p:nvSpPr>
        <p:spPr bwMode="auto">
          <a:xfrm>
            <a:off x="593725" y="1052513"/>
            <a:ext cx="77930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buFont typeface="Arial" panose="020B0604020202020204" pitchFamily="34" charset="0"/>
              <a:buNone/>
            </a:pPr>
            <a:r>
              <a:rPr lang="ja-JP" altLang="en-US" sz="2600" dirty="0">
                <a:solidFill>
                  <a:schemeClr val="tx1"/>
                </a:solidFill>
                <a:latin typeface="Meiryo UI" panose="020B0604030504040204" pitchFamily="50" charset="-128"/>
                <a:ea typeface="Meiryo UI" panose="020B0604030504040204" pitchFamily="50" charset="-128"/>
              </a:rPr>
              <a:t>■物件概要</a:t>
            </a:r>
            <a:endParaRPr lang="en-US" altLang="ja-JP" sz="2600" dirty="0">
              <a:solidFill>
                <a:schemeClr val="tx1"/>
              </a:solidFill>
              <a:latin typeface="Meiryo UI" panose="020B0604030504040204" pitchFamily="50" charset="-128"/>
              <a:ea typeface="Meiryo UI" panose="020B0604030504040204" pitchFamily="50" charset="-128"/>
            </a:endParaRPr>
          </a:p>
          <a:p>
            <a:pPr eaLnBrk="1" hangingPunct="1">
              <a:buFont typeface="Arial" panose="020B0604020202020204" pitchFamily="34" charset="0"/>
              <a:buNone/>
            </a:pPr>
            <a:r>
              <a:rPr lang="ja-JP" altLang="en-US" sz="2600" dirty="0">
                <a:solidFill>
                  <a:schemeClr val="tx1"/>
                </a:solidFill>
                <a:latin typeface="Meiryo UI" panose="020B0604030504040204" pitchFamily="50" charset="-128"/>
                <a:ea typeface="Meiryo UI" panose="020B0604030504040204" pitchFamily="50" charset="-128"/>
              </a:rPr>
              <a:t>　</a:t>
            </a:r>
            <a:r>
              <a:rPr lang="ja-JP" altLang="en-US" sz="2200" dirty="0">
                <a:solidFill>
                  <a:schemeClr val="tx1"/>
                </a:solidFill>
                <a:latin typeface="Meiryo UI" panose="020B0604030504040204" pitchFamily="50" charset="-128"/>
                <a:ea typeface="Meiryo UI" panose="020B0604030504040204" pitchFamily="50" charset="-128"/>
              </a:rPr>
              <a:t>施工場所</a:t>
            </a:r>
            <a:r>
              <a:rPr lang="ja-JP" altLang="en-US" sz="2200" dirty="0" smtClean="0">
                <a:solidFill>
                  <a:schemeClr val="tx1"/>
                </a:solidFill>
                <a:latin typeface="Meiryo UI" panose="020B0604030504040204" pitchFamily="50" charset="-128"/>
                <a:ea typeface="Meiryo UI" panose="020B0604030504040204" pitchFamily="50" charset="-128"/>
              </a:rPr>
              <a:t>：鹿児島県志布志市</a:t>
            </a:r>
            <a:endParaRPr lang="en-US" altLang="ja-JP" sz="2200" dirty="0" smtClean="0">
              <a:solidFill>
                <a:schemeClr val="tx1"/>
              </a:solidFill>
              <a:latin typeface="Meiryo UI" panose="020B0604030504040204" pitchFamily="50" charset="-128"/>
              <a:ea typeface="Meiryo UI" panose="020B0604030504040204" pitchFamily="50" charset="-128"/>
            </a:endParaRPr>
          </a:p>
          <a:p>
            <a:pPr eaLnBrk="1" hangingPunct="1">
              <a:buFont typeface="Arial" panose="020B0604020202020204" pitchFamily="34" charset="0"/>
              <a:buNone/>
            </a:pPr>
            <a:r>
              <a:rPr lang="ja-JP" altLang="en-US" sz="2200" dirty="0" smtClean="0">
                <a:solidFill>
                  <a:schemeClr val="tx1"/>
                </a:solidFill>
                <a:latin typeface="Meiryo UI" panose="020B0604030504040204" pitchFamily="50" charset="-128"/>
                <a:ea typeface="Meiryo UI" panose="020B0604030504040204" pitchFamily="50" charset="-128"/>
              </a:rPr>
              <a:t>  路線名   ：東九州道（田尾地区）</a:t>
            </a:r>
            <a:endParaRPr lang="en-US" altLang="ja-JP" sz="2200" dirty="0" smtClean="0">
              <a:solidFill>
                <a:schemeClr val="tx1"/>
              </a:solidFill>
              <a:latin typeface="Meiryo UI" panose="020B0604030504040204" pitchFamily="50" charset="-128"/>
              <a:ea typeface="Meiryo UI" panose="020B0604030504040204" pitchFamily="50" charset="-128"/>
            </a:endParaRPr>
          </a:p>
          <a:p>
            <a:pPr eaLnBrk="1" hangingPunct="1">
              <a:buFont typeface="Arial" panose="020B0604020202020204" pitchFamily="34" charset="0"/>
              <a:buNone/>
            </a:pPr>
            <a:r>
              <a:rPr lang="ja-JP" altLang="en-US" sz="2200" dirty="0">
                <a:solidFill>
                  <a:schemeClr val="tx1"/>
                </a:solidFill>
                <a:latin typeface="Meiryo UI" panose="020B0604030504040204" pitchFamily="50" charset="-128"/>
                <a:ea typeface="Meiryo UI" panose="020B0604030504040204" pitchFamily="50" charset="-128"/>
              </a:rPr>
              <a:t>　</a:t>
            </a:r>
            <a:r>
              <a:rPr lang="ja-JP" altLang="en-US" sz="2200" dirty="0" smtClean="0">
                <a:solidFill>
                  <a:schemeClr val="tx1"/>
                </a:solidFill>
                <a:latin typeface="Meiryo UI" panose="020B0604030504040204" pitchFamily="50" charset="-128"/>
                <a:ea typeface="Meiryo UI" panose="020B0604030504040204" pitchFamily="50" charset="-128"/>
              </a:rPr>
              <a:t>施主　　　：大隅河川国道事務所　</a:t>
            </a:r>
            <a:endParaRPr lang="en-US" altLang="ja-JP" sz="2200" dirty="0" smtClean="0">
              <a:solidFill>
                <a:schemeClr val="tx1"/>
              </a:solidFill>
              <a:latin typeface="Meiryo UI" panose="020B0604030504040204" pitchFamily="50" charset="-128"/>
              <a:ea typeface="Meiryo UI" panose="020B0604030504040204" pitchFamily="50" charset="-128"/>
            </a:endParaRPr>
          </a:p>
          <a:p>
            <a:pPr eaLnBrk="1" hangingPunct="1">
              <a:buFont typeface="Arial" panose="020B0604020202020204" pitchFamily="34" charset="0"/>
              <a:buNone/>
            </a:pPr>
            <a:r>
              <a:rPr lang="ja-JP" altLang="en-US" sz="2200" dirty="0" smtClean="0">
                <a:solidFill>
                  <a:schemeClr val="tx1"/>
                </a:solidFill>
                <a:latin typeface="HGSｺﾞｼｯｸE" panose="020B0900000000000000" pitchFamily="50" charset="-128"/>
                <a:ea typeface="HGSｺﾞｼｯｸE" panose="020B0900000000000000" pitchFamily="50" charset="-128"/>
              </a:rPr>
              <a:t>　</a:t>
            </a:r>
            <a:endParaRPr lang="ja-JP" altLang="en-US" sz="2200" dirty="0">
              <a:solidFill>
                <a:schemeClr val="tx1"/>
              </a:solidFill>
              <a:latin typeface="HGSｺﾞｼｯｸE" panose="020B0900000000000000" pitchFamily="50" charset="-128"/>
              <a:ea typeface="HGSｺﾞｼｯｸE" panose="020B0900000000000000" pitchFamily="50" charset="-128"/>
            </a:endParaRPr>
          </a:p>
        </p:txBody>
      </p:sp>
      <p:sp>
        <p:nvSpPr>
          <p:cNvPr id="13" name="スライド番号プレースホルダー 1"/>
          <p:cNvSpPr>
            <a:spLocks noGrp="1"/>
          </p:cNvSpPr>
          <p:nvPr>
            <p:ph type="sldNum" sz="quarter" idx="12"/>
          </p:nvPr>
        </p:nvSpPr>
        <p:spPr>
          <a:xfrm>
            <a:off x="8748464" y="6356350"/>
            <a:ext cx="357436" cy="365125"/>
          </a:xfrm>
        </p:spPr>
        <p:txBody>
          <a:bodyPr/>
          <a:lstStyle/>
          <a:p>
            <a:pPr>
              <a:defRPr/>
            </a:pPr>
            <a:r>
              <a:rPr lang="en-US" altLang="ja-JP" dirty="0"/>
              <a:t>6</a:t>
            </a:r>
            <a:endParaRPr lang="en-US" dirty="0"/>
          </a:p>
        </p:txBody>
      </p:sp>
      <p:pic>
        <p:nvPicPr>
          <p:cNvPr id="15" name="図 14" descr="cid:3ab2041e-a52f-4607-9b34-7122dfbdba17@jpnprd01.prod.outlook.com"/>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4750" r="28523" b="18959"/>
          <a:stretch/>
        </p:blipFill>
        <p:spPr bwMode="auto">
          <a:xfrm rot="5400000">
            <a:off x="2673829" y="2446851"/>
            <a:ext cx="3220276"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116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3"/>
          <p:cNvGrpSpPr>
            <a:grpSpLocks/>
          </p:cNvGrpSpPr>
          <p:nvPr/>
        </p:nvGrpSpPr>
        <p:grpSpPr bwMode="auto">
          <a:xfrm>
            <a:off x="611188" y="908050"/>
            <a:ext cx="7993062" cy="71438"/>
            <a:chOff x="385" y="709"/>
            <a:chExt cx="5035" cy="45"/>
          </a:xfrm>
        </p:grpSpPr>
        <p:sp>
          <p:nvSpPr>
            <p:cNvPr id="14344"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8204"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latin typeface="Arial" charset="0"/>
              </a:endParaRPr>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14341"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endParaRPr lang="ja-JP" altLang="en-US" dirty="0">
              <a:solidFill>
                <a:schemeClr val="tx1"/>
              </a:solidFill>
              <a:latin typeface="Arial" panose="020B0604020202020204" pitchFamily="34" charset="0"/>
              <a:ea typeface="HGS創英角ｺﾞｼｯｸUB" panose="020B0900000000000000" pitchFamily="50" charset="-128"/>
            </a:endParaRPr>
          </a:p>
        </p:txBody>
      </p:sp>
      <p:sp>
        <p:nvSpPr>
          <p:cNvPr id="14342" name="Rectangle 8"/>
          <p:cNvSpPr>
            <a:spLocks noChangeArrowheads="1"/>
          </p:cNvSpPr>
          <p:nvPr/>
        </p:nvSpPr>
        <p:spPr bwMode="auto">
          <a:xfrm>
            <a:off x="539552" y="476672"/>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Clr>
                <a:srgbClr val="009900"/>
              </a:buClr>
              <a:buNone/>
            </a:pPr>
            <a:r>
              <a:rPr lang="ja-JP" altLang="en-US" dirty="0">
                <a:solidFill>
                  <a:schemeClr val="tx1"/>
                </a:solidFill>
                <a:latin typeface="Meiryo UI" panose="020B0604030504040204" pitchFamily="50" charset="-128"/>
                <a:ea typeface="Meiryo UI" panose="020B0604030504040204" pitchFamily="50" charset="-128"/>
              </a:rPr>
              <a:t>４</a:t>
            </a:r>
            <a:r>
              <a:rPr lang="ja-JP" altLang="en-US" dirty="0" smtClean="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採用</a:t>
            </a:r>
            <a:r>
              <a:rPr lang="ja-JP" altLang="en-US" dirty="0" smtClean="0">
                <a:solidFill>
                  <a:schemeClr val="tx1"/>
                </a:solidFill>
                <a:latin typeface="Meiryo UI" panose="020B0604030504040204" pitchFamily="50" charset="-128"/>
                <a:ea typeface="Meiryo UI" panose="020B0604030504040204" pitchFamily="50" charset="-128"/>
              </a:rPr>
              <a:t>事例</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テールアルメ</a:t>
            </a:r>
            <a:r>
              <a:rPr lang="en-US" altLang="ja-JP" dirty="0">
                <a:solidFill>
                  <a:schemeClr val="tx1"/>
                </a:solidFill>
                <a:latin typeface="Meiryo UI" panose="020B0604030504040204" pitchFamily="50" charset="-128"/>
                <a:ea typeface="Meiryo UI" panose="020B0604030504040204" pitchFamily="50" charset="-128"/>
              </a:rPr>
              <a:t>FS</a:t>
            </a:r>
            <a:r>
              <a:rPr lang="en-US" altLang="ja-JP" dirty="0" smtClean="0">
                <a:solidFill>
                  <a:schemeClr val="tx1"/>
                </a:solidFill>
                <a:latin typeface="Meiryo UI" panose="020B0604030504040204" pitchFamily="50" charset="-128"/>
                <a:ea typeface="Meiryo UI" panose="020B0604030504040204" pitchFamily="50" charset="-128"/>
              </a:rPr>
              <a:t>)</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12" name="サブタイトル 1"/>
          <p:cNvSpPr txBox="1">
            <a:spLocks/>
          </p:cNvSpPr>
          <p:nvPr/>
        </p:nvSpPr>
        <p:spPr bwMode="auto">
          <a:xfrm>
            <a:off x="593725" y="1052513"/>
            <a:ext cx="77930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buFont typeface="Arial" panose="020B0604020202020204" pitchFamily="34" charset="0"/>
              <a:buNone/>
            </a:pPr>
            <a:r>
              <a:rPr lang="ja-JP" altLang="en-US" sz="2600" dirty="0">
                <a:solidFill>
                  <a:schemeClr val="tx1"/>
                </a:solidFill>
                <a:latin typeface="Meiryo UI" panose="020B0604030504040204" pitchFamily="50" charset="-128"/>
                <a:ea typeface="Meiryo UI" panose="020B0604030504040204" pitchFamily="50" charset="-128"/>
              </a:rPr>
              <a:t>■物件概要</a:t>
            </a:r>
            <a:endParaRPr lang="en-US" altLang="ja-JP" sz="2600" dirty="0">
              <a:solidFill>
                <a:schemeClr val="tx1"/>
              </a:solidFill>
              <a:latin typeface="Meiryo UI" panose="020B0604030504040204" pitchFamily="50" charset="-128"/>
              <a:ea typeface="Meiryo UI" panose="020B0604030504040204" pitchFamily="50" charset="-128"/>
            </a:endParaRPr>
          </a:p>
          <a:p>
            <a:pPr eaLnBrk="1" hangingPunct="1">
              <a:buFont typeface="Arial" panose="020B0604020202020204" pitchFamily="34" charset="0"/>
              <a:buNone/>
            </a:pPr>
            <a:r>
              <a:rPr lang="ja-JP" altLang="en-US" sz="2600" dirty="0">
                <a:solidFill>
                  <a:schemeClr val="tx1"/>
                </a:solidFill>
                <a:latin typeface="Meiryo UI" panose="020B0604030504040204" pitchFamily="50" charset="-128"/>
                <a:ea typeface="Meiryo UI" panose="020B0604030504040204" pitchFamily="50" charset="-128"/>
              </a:rPr>
              <a:t>　</a:t>
            </a:r>
            <a:r>
              <a:rPr lang="ja-JP" altLang="en-US" sz="2200" dirty="0">
                <a:solidFill>
                  <a:schemeClr val="tx1"/>
                </a:solidFill>
                <a:latin typeface="Meiryo UI" panose="020B0604030504040204" pitchFamily="50" charset="-128"/>
                <a:ea typeface="Meiryo UI" panose="020B0604030504040204" pitchFamily="50" charset="-128"/>
              </a:rPr>
              <a:t>施工場所</a:t>
            </a:r>
            <a:r>
              <a:rPr lang="ja-JP" altLang="en-US" sz="2200" dirty="0" smtClean="0">
                <a:solidFill>
                  <a:schemeClr val="tx1"/>
                </a:solidFill>
                <a:latin typeface="Meiryo UI" panose="020B0604030504040204" pitchFamily="50" charset="-128"/>
                <a:ea typeface="Meiryo UI" panose="020B0604030504040204" pitchFamily="50" charset="-128"/>
              </a:rPr>
              <a:t>：熊本県水俣市</a:t>
            </a:r>
            <a:endParaRPr lang="en-US" altLang="ja-JP" sz="2200" dirty="0" smtClean="0">
              <a:solidFill>
                <a:schemeClr val="tx1"/>
              </a:solidFill>
              <a:latin typeface="Meiryo UI" panose="020B0604030504040204" pitchFamily="50" charset="-128"/>
              <a:ea typeface="Meiryo UI" panose="020B0604030504040204" pitchFamily="50" charset="-128"/>
            </a:endParaRPr>
          </a:p>
          <a:p>
            <a:pPr eaLnBrk="1" hangingPunct="1">
              <a:buFont typeface="Arial" panose="020B0604020202020204" pitchFamily="34" charset="0"/>
              <a:buNone/>
            </a:pPr>
            <a:r>
              <a:rPr lang="ja-JP" altLang="en-US" sz="2200" dirty="0" smtClean="0">
                <a:solidFill>
                  <a:schemeClr val="tx1"/>
                </a:solidFill>
                <a:latin typeface="Meiryo UI" panose="020B0604030504040204" pitchFamily="50" charset="-128"/>
                <a:ea typeface="Meiryo UI" panose="020B0604030504040204" pitchFamily="50" charset="-128"/>
              </a:rPr>
              <a:t>  路線名   ：熊本</a:t>
            </a:r>
            <a:r>
              <a:rPr lang="en-US" altLang="ja-JP" sz="2200" dirty="0" smtClean="0">
                <a:solidFill>
                  <a:schemeClr val="tx1"/>
                </a:solidFill>
                <a:latin typeface="Meiryo UI" panose="020B0604030504040204" pitchFamily="50" charset="-128"/>
                <a:ea typeface="Meiryo UI" panose="020B0604030504040204" pitchFamily="50" charset="-128"/>
              </a:rPr>
              <a:t>3</a:t>
            </a:r>
            <a:r>
              <a:rPr lang="ja-JP" altLang="en-US" sz="2200" dirty="0" smtClean="0">
                <a:solidFill>
                  <a:schemeClr val="tx1"/>
                </a:solidFill>
                <a:latin typeface="Meiryo UI" panose="020B0604030504040204" pitchFamily="50" charset="-128"/>
                <a:ea typeface="Meiryo UI" panose="020B0604030504040204" pitchFamily="50" charset="-128"/>
              </a:rPr>
              <a:t>号長野地区改良３工区工事</a:t>
            </a:r>
            <a:endParaRPr lang="en-US" altLang="ja-JP" sz="2200" dirty="0" smtClean="0">
              <a:solidFill>
                <a:schemeClr val="tx1"/>
              </a:solidFill>
              <a:latin typeface="Meiryo UI" panose="020B0604030504040204" pitchFamily="50" charset="-128"/>
              <a:ea typeface="Meiryo UI" panose="020B0604030504040204" pitchFamily="50" charset="-128"/>
            </a:endParaRPr>
          </a:p>
          <a:p>
            <a:pPr eaLnBrk="1" hangingPunct="1">
              <a:buFont typeface="Arial" panose="020B0604020202020204" pitchFamily="34" charset="0"/>
              <a:buNone/>
            </a:pPr>
            <a:r>
              <a:rPr lang="ja-JP" altLang="en-US" sz="2200" dirty="0">
                <a:solidFill>
                  <a:schemeClr val="tx1"/>
                </a:solidFill>
                <a:latin typeface="HGSｺﾞｼｯｸE" panose="020B0900000000000000" pitchFamily="50" charset="-128"/>
                <a:ea typeface="HGSｺﾞｼｯｸE" panose="020B0900000000000000" pitchFamily="50" charset="-128"/>
              </a:rPr>
              <a:t> </a:t>
            </a:r>
            <a:r>
              <a:rPr lang="ja-JP" altLang="en-US" sz="2200" dirty="0" smtClean="0">
                <a:solidFill>
                  <a:schemeClr val="tx1"/>
                </a:solidFill>
                <a:latin typeface="HGSｺﾞｼｯｸE" panose="020B0900000000000000" pitchFamily="50" charset="-128"/>
                <a:ea typeface="HGSｺﾞｼｯｸE" panose="020B0900000000000000" pitchFamily="50" charset="-128"/>
              </a:rPr>
              <a:t> </a:t>
            </a:r>
            <a:r>
              <a:rPr lang="ja-JP" altLang="en-US" sz="2200" dirty="0" smtClean="0">
                <a:solidFill>
                  <a:schemeClr val="tx1"/>
                </a:solidFill>
                <a:latin typeface="Meiryo UI" panose="020B0604030504040204" pitchFamily="50" charset="-128"/>
                <a:ea typeface="Meiryo UI" panose="020B0604030504040204" pitchFamily="50" charset="-128"/>
              </a:rPr>
              <a:t>施主　　　：八代河川国道事務所</a:t>
            </a:r>
            <a:endParaRPr lang="ja-JP" altLang="en-US" sz="2200" dirty="0">
              <a:solidFill>
                <a:schemeClr val="tx1"/>
              </a:solidFill>
              <a:latin typeface="Meiryo UI" panose="020B0604030504040204" pitchFamily="50" charset="-128"/>
              <a:ea typeface="Meiryo UI" panose="020B0604030504040204" pitchFamily="50" charset="-128"/>
            </a:endParaRPr>
          </a:p>
        </p:txBody>
      </p:sp>
      <p:sp>
        <p:nvSpPr>
          <p:cNvPr id="13" name="スライド番号プレースホルダー 1"/>
          <p:cNvSpPr>
            <a:spLocks noGrp="1"/>
          </p:cNvSpPr>
          <p:nvPr>
            <p:ph type="sldNum" sz="quarter" idx="12"/>
          </p:nvPr>
        </p:nvSpPr>
        <p:spPr>
          <a:xfrm>
            <a:off x="8748464" y="6356350"/>
            <a:ext cx="357436" cy="365125"/>
          </a:xfrm>
        </p:spPr>
        <p:txBody>
          <a:bodyPr/>
          <a:lstStyle/>
          <a:p>
            <a:pPr>
              <a:defRPr/>
            </a:pPr>
            <a:r>
              <a:rPr lang="ja-JP" altLang="en-US" dirty="0"/>
              <a:t>７</a:t>
            </a:r>
            <a:endParaRPr 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2996952"/>
            <a:ext cx="4320480" cy="3240360"/>
          </a:xfrm>
          <a:prstGeom prst="rect">
            <a:avLst/>
          </a:prstGeom>
        </p:spPr>
      </p:pic>
    </p:spTree>
    <p:extLst>
      <p:ext uri="{BB962C8B-B14F-4D97-AF65-F5344CB8AC3E}">
        <p14:creationId xmlns:p14="http://schemas.microsoft.com/office/powerpoint/2010/main" val="41048127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3"/>
          <p:cNvGrpSpPr>
            <a:grpSpLocks/>
          </p:cNvGrpSpPr>
          <p:nvPr/>
        </p:nvGrpSpPr>
        <p:grpSpPr bwMode="auto">
          <a:xfrm>
            <a:off x="611188" y="908050"/>
            <a:ext cx="7993062" cy="71438"/>
            <a:chOff x="385" y="709"/>
            <a:chExt cx="5035" cy="45"/>
          </a:xfrm>
        </p:grpSpPr>
        <p:sp>
          <p:nvSpPr>
            <p:cNvPr id="14344" name="Line 4"/>
            <p:cNvSpPr>
              <a:spLocks noChangeShapeType="1"/>
            </p:cNvSpPr>
            <p:nvPr/>
          </p:nvSpPr>
          <p:spPr bwMode="auto">
            <a:xfrm>
              <a:off x="385" y="709"/>
              <a:ext cx="503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8204" name="Rectangle 5"/>
            <p:cNvSpPr>
              <a:spLocks noChangeArrowheads="1"/>
            </p:cNvSpPr>
            <p:nvPr/>
          </p:nvSpPr>
          <p:spPr bwMode="auto">
            <a:xfrm>
              <a:off x="385" y="709"/>
              <a:ext cx="2395" cy="45"/>
            </a:xfrm>
            <a:prstGeom prst="rect">
              <a:avLst/>
            </a:prstGeom>
            <a:solidFill>
              <a:schemeClr val="bg1">
                <a:lumMod val="50000"/>
              </a:schemeClr>
            </a:solidFill>
            <a:ln w="25400">
              <a:solidFill>
                <a:schemeClr val="bg1">
                  <a:lumMod val="50000"/>
                </a:schemeClr>
              </a:solidFill>
              <a:miter lim="800000"/>
              <a:headEnd/>
              <a:tailEnd/>
            </a:ln>
          </p:spPr>
          <p:txBody>
            <a:bodyPr wrap="none" anchor="ctr"/>
            <a:lstStyle>
              <a:lvl1pPr>
                <a:spcBef>
                  <a:spcPct val="20000"/>
                </a:spcBef>
                <a:buFont typeface="Arial"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charset="0"/>
                <a:buChar char="•"/>
                <a:defRPr kumimoji="1" sz="1600">
                  <a:solidFill>
                    <a:srgbClr val="7F7F7F"/>
                  </a:solidFill>
                  <a:latin typeface="Century Gothic" pitchFamily="34" charset="0"/>
                  <a:ea typeface="HGS明朝E" pitchFamily="18" charset="-128"/>
                </a:defRPr>
              </a:lvl9pPr>
            </a:lstStyle>
            <a:p>
              <a:pPr eaLnBrk="1" hangingPunct="1">
                <a:spcBef>
                  <a:spcPct val="50000"/>
                </a:spcBef>
                <a:buClr>
                  <a:srgbClr val="006600"/>
                </a:buClr>
                <a:buFont typeface="Wingdings" pitchFamily="2" charset="2"/>
                <a:buChar char="n"/>
                <a:defRPr/>
              </a:pPr>
              <a:endParaRPr lang="ja-JP" altLang="en-US" sz="1600" dirty="0" smtClean="0">
                <a:solidFill>
                  <a:schemeClr val="tx1"/>
                </a:solidFill>
                <a:latin typeface="Arial" charset="0"/>
                <a:ea typeface="ＭＳ Ｐゴシック" charset="-128"/>
              </a:endParaRPr>
            </a:p>
          </p:txBody>
        </p:sp>
      </p:grpSp>
      <p:grpSp>
        <p:nvGrpSpPr>
          <p:cNvPr id="8195" name="Group 6"/>
          <p:cNvGrpSpPr>
            <a:grpSpLocks/>
          </p:cNvGrpSpPr>
          <p:nvPr/>
        </p:nvGrpSpPr>
        <p:grpSpPr bwMode="auto">
          <a:xfrm flipH="1">
            <a:off x="575469" y="6525344"/>
            <a:ext cx="7993062" cy="71438"/>
            <a:chOff x="385" y="709"/>
            <a:chExt cx="5035" cy="45"/>
          </a:xfrm>
          <a:solidFill>
            <a:srgbClr val="002060"/>
          </a:solidFill>
        </p:grpSpPr>
        <p:sp>
          <p:nvSpPr>
            <p:cNvPr id="8201" name="Line 7"/>
            <p:cNvSpPr>
              <a:spLocks noChangeShapeType="1"/>
            </p:cNvSpPr>
            <p:nvPr/>
          </p:nvSpPr>
          <p:spPr bwMode="auto">
            <a:xfrm>
              <a:off x="385" y="709"/>
              <a:ext cx="5035" cy="0"/>
            </a:xfrm>
            <a:prstGeom prst="line">
              <a:avLst/>
            </a:prstGeom>
            <a:grpFill/>
            <a:ln w="25400">
              <a:solidFill>
                <a:srgbClr val="0000FF"/>
              </a:solidFill>
              <a:round/>
              <a:headEnd/>
              <a:tailEnd/>
            </a:ln>
            <a:extLst/>
          </p:spPr>
          <p:txBody>
            <a:bodyPr/>
            <a:lstStyle/>
            <a:p>
              <a:pPr>
                <a:defRPr/>
              </a:pPr>
              <a:endParaRPr lang="ja-JP" altLang="en-US" dirty="0">
                <a:latin typeface="Arial" charset="0"/>
              </a:endParaRPr>
            </a:p>
          </p:txBody>
        </p:sp>
        <p:sp>
          <p:nvSpPr>
            <p:cNvPr id="8202" name="Rectangle 8"/>
            <p:cNvSpPr>
              <a:spLocks noChangeArrowheads="1"/>
            </p:cNvSpPr>
            <p:nvPr/>
          </p:nvSpPr>
          <p:spPr bwMode="auto">
            <a:xfrm>
              <a:off x="385" y="709"/>
              <a:ext cx="2395" cy="45"/>
            </a:xfrm>
            <a:prstGeom prst="rect">
              <a:avLst/>
            </a:prstGeom>
            <a:solidFill>
              <a:schemeClr val="bg1">
                <a:lumMod val="50000"/>
              </a:schemeClr>
            </a:solidFill>
            <a:ln w="9525">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Clr>
                  <a:srgbClr val="006600"/>
                </a:buClr>
                <a:buFont typeface="Wingdings" pitchFamily="2" charset="2"/>
                <a:buChar char="n"/>
                <a:defRPr/>
              </a:pPr>
              <a:endParaRPr lang="ja-JP" altLang="en-US" sz="1600" dirty="0" smtClean="0"/>
            </a:p>
          </p:txBody>
        </p:sp>
      </p:grpSp>
      <p:sp>
        <p:nvSpPr>
          <p:cNvPr id="14341" name="Rectangle 18"/>
          <p:cNvSpPr>
            <a:spLocks noChangeArrowheads="1"/>
          </p:cNvSpPr>
          <p:nvPr/>
        </p:nvSpPr>
        <p:spPr bwMode="auto">
          <a:xfrm>
            <a:off x="611188" y="404813"/>
            <a:ext cx="799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endParaRPr lang="ja-JP" altLang="en-US" dirty="0">
              <a:solidFill>
                <a:schemeClr val="tx1"/>
              </a:solidFill>
              <a:latin typeface="Arial" panose="020B0604020202020204" pitchFamily="34" charset="0"/>
              <a:ea typeface="HGS創英角ｺﾞｼｯｸUB" panose="020B0900000000000000" pitchFamily="50" charset="-128"/>
            </a:endParaRPr>
          </a:p>
        </p:txBody>
      </p:sp>
      <p:sp>
        <p:nvSpPr>
          <p:cNvPr id="14342" name="Rectangle 8"/>
          <p:cNvSpPr>
            <a:spLocks noChangeArrowheads="1"/>
          </p:cNvSpPr>
          <p:nvPr/>
        </p:nvSpPr>
        <p:spPr bwMode="auto">
          <a:xfrm>
            <a:off x="539552" y="476672"/>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Clr>
                <a:srgbClr val="009900"/>
              </a:buClr>
              <a:buFontTx/>
              <a:buNone/>
            </a:pPr>
            <a:r>
              <a:rPr lang="ja-JP" altLang="en-US" dirty="0">
                <a:solidFill>
                  <a:schemeClr val="tx1"/>
                </a:solidFill>
                <a:latin typeface="Meiryo UI" panose="020B0604030504040204" pitchFamily="50" charset="-128"/>
                <a:ea typeface="Meiryo UI" panose="020B0604030504040204" pitchFamily="50" charset="-128"/>
              </a:rPr>
              <a:t>５</a:t>
            </a:r>
            <a:r>
              <a:rPr lang="ja-JP" altLang="en-US" dirty="0" smtClean="0">
                <a:solidFill>
                  <a:schemeClr val="tx1"/>
                </a:solidFill>
                <a:latin typeface="Meiryo UI" panose="020B0604030504040204" pitchFamily="50" charset="-128"/>
                <a:ea typeface="Meiryo UI" panose="020B0604030504040204" pitchFamily="50" charset="-128"/>
              </a:rPr>
              <a:t>．トピックス</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12" name="サブタイトル 1"/>
          <p:cNvSpPr txBox="1">
            <a:spLocks/>
          </p:cNvSpPr>
          <p:nvPr/>
        </p:nvSpPr>
        <p:spPr bwMode="auto">
          <a:xfrm>
            <a:off x="593724" y="1052513"/>
            <a:ext cx="8082731"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buFont typeface="Arial" panose="020B0604020202020204" pitchFamily="34" charset="0"/>
              <a:buNone/>
            </a:pPr>
            <a:r>
              <a:rPr lang="ja-JP" altLang="en-US" sz="2000" b="1" u="sng" dirty="0" smtClean="0">
                <a:solidFill>
                  <a:schemeClr val="tx1"/>
                </a:solidFill>
                <a:latin typeface="Meiryo UI" panose="020B0604030504040204" pitchFamily="50" charset="-128"/>
                <a:ea typeface="Meiryo UI" panose="020B0604030504040204" pitchFamily="50" charset="-128"/>
              </a:rPr>
              <a:t>■第３回インフラメンテナンス大賞　技術開発部門　優秀賞　受賞</a:t>
            </a:r>
            <a:endParaRPr lang="en-US" altLang="ja-JP" sz="2000" b="1" u="sng" dirty="0">
              <a:solidFill>
                <a:schemeClr val="tx1"/>
              </a:solidFill>
              <a:latin typeface="Meiryo UI" panose="020B0604030504040204" pitchFamily="50" charset="-128"/>
              <a:ea typeface="Meiryo UI" panose="020B0604030504040204" pitchFamily="50" charset="-128"/>
            </a:endParaRPr>
          </a:p>
          <a:p>
            <a:pPr eaLnBrk="1" hangingPunct="1">
              <a:buFont typeface="Arial" panose="020B0604020202020204" pitchFamily="34" charset="0"/>
              <a:buNone/>
            </a:pPr>
            <a:r>
              <a:rPr lang="ja-JP" altLang="en-US" sz="2600" dirty="0">
                <a:solidFill>
                  <a:schemeClr val="tx1"/>
                </a:solidFill>
                <a:latin typeface="Meiryo UI" panose="020B0604030504040204" pitchFamily="50" charset="-128"/>
                <a:ea typeface="Meiryo UI" panose="020B0604030504040204" pitchFamily="50" charset="-128"/>
              </a:rPr>
              <a:t>　</a:t>
            </a:r>
            <a:r>
              <a:rPr lang="ja-JP" altLang="en-US" sz="2200" dirty="0">
                <a:solidFill>
                  <a:schemeClr val="tx1"/>
                </a:solidFill>
                <a:latin typeface="HGSｺﾞｼｯｸE" panose="020B0900000000000000" pitchFamily="50" charset="-128"/>
                <a:ea typeface="HGSｺﾞｼｯｸE" panose="020B0900000000000000" pitchFamily="50" charset="-128"/>
              </a:rPr>
              <a:t>　</a:t>
            </a:r>
          </a:p>
        </p:txBody>
      </p:sp>
      <p:sp>
        <p:nvSpPr>
          <p:cNvPr id="13" name="スライド番号プレースホルダー 1"/>
          <p:cNvSpPr>
            <a:spLocks noGrp="1"/>
          </p:cNvSpPr>
          <p:nvPr>
            <p:ph type="sldNum" sz="quarter" idx="12"/>
          </p:nvPr>
        </p:nvSpPr>
        <p:spPr>
          <a:xfrm>
            <a:off x="8748464" y="6356350"/>
            <a:ext cx="357436" cy="365125"/>
          </a:xfrm>
        </p:spPr>
        <p:txBody>
          <a:bodyPr/>
          <a:lstStyle/>
          <a:p>
            <a:pPr>
              <a:defRPr/>
            </a:pPr>
            <a:r>
              <a:rPr lang="en-US" altLang="ja-JP" dirty="0"/>
              <a:t>8</a:t>
            </a:r>
            <a:endParaRPr lang="en-US" dirty="0"/>
          </a:p>
        </p:txBody>
      </p:sp>
      <p:pic>
        <p:nvPicPr>
          <p:cNvPr id="2" name="図 1"/>
          <p:cNvPicPr>
            <a:picLocks noChangeAspect="1"/>
          </p:cNvPicPr>
          <p:nvPr/>
        </p:nvPicPr>
        <p:blipFill>
          <a:blip r:embed="rId3">
            <a:lum bright="2000" contrast="28000"/>
          </a:blip>
          <a:stretch>
            <a:fillRect/>
          </a:stretch>
        </p:blipFill>
        <p:spPr>
          <a:xfrm>
            <a:off x="755576" y="1556792"/>
            <a:ext cx="4176464" cy="3070331"/>
          </a:xfrm>
          <a:prstGeom prst="rect">
            <a:avLst/>
          </a:prstGeom>
        </p:spPr>
      </p:pic>
      <p:pic>
        <p:nvPicPr>
          <p:cNvPr id="3" name="図 2"/>
          <p:cNvPicPr>
            <a:picLocks noChangeAspect="1"/>
          </p:cNvPicPr>
          <p:nvPr/>
        </p:nvPicPr>
        <p:blipFill>
          <a:blip r:embed="rId4">
            <a:lum bright="-30000" contrast="64000"/>
          </a:blip>
          <a:stretch>
            <a:fillRect/>
          </a:stretch>
        </p:blipFill>
        <p:spPr>
          <a:xfrm>
            <a:off x="3347864" y="4725144"/>
            <a:ext cx="5256584" cy="1759962"/>
          </a:xfrm>
          <a:prstGeom prst="rect">
            <a:avLst/>
          </a:prstGeom>
        </p:spPr>
      </p:pic>
      <p:sp>
        <p:nvSpPr>
          <p:cNvPr id="4" name="正方形/長方形 3"/>
          <p:cNvSpPr/>
          <p:nvPr/>
        </p:nvSpPr>
        <p:spPr>
          <a:xfrm>
            <a:off x="3347864" y="4725144"/>
            <a:ext cx="5256584" cy="17281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61660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エグゼクティブ">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エグゼクティブ">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14102</TotalTime>
  <Words>1129</Words>
  <Application>Microsoft Office PowerPoint</Application>
  <PresentationFormat>画面に合わせる (4:3)</PresentationFormat>
  <Paragraphs>204</Paragraphs>
  <Slides>19</Slides>
  <Notes>19</Notes>
  <HiddenSlides>3</HiddenSlides>
  <MMClips>1</MMClips>
  <ScaleCrop>false</ScaleCrop>
  <HeadingPairs>
    <vt:vector size="8" baseType="variant">
      <vt:variant>
        <vt:lpstr>使用されているフォント</vt:lpstr>
      </vt:variant>
      <vt:variant>
        <vt:i4>17</vt:i4>
      </vt:variant>
      <vt:variant>
        <vt:lpstr>テーマ</vt:lpstr>
      </vt:variant>
      <vt:variant>
        <vt:i4>1</vt:i4>
      </vt:variant>
      <vt:variant>
        <vt:lpstr>埋め込まれた OLE サーバー</vt:lpstr>
      </vt:variant>
      <vt:variant>
        <vt:i4>1</vt:i4>
      </vt:variant>
      <vt:variant>
        <vt:lpstr>スライド タイトル</vt:lpstr>
      </vt:variant>
      <vt:variant>
        <vt:i4>19</vt:i4>
      </vt:variant>
    </vt:vector>
  </HeadingPairs>
  <TitlesOfParts>
    <vt:vector size="38" baseType="lpstr">
      <vt:lpstr>HGP創英角ｺﾞｼｯｸUB</vt:lpstr>
      <vt:lpstr>HGSｺﾞｼｯｸE</vt:lpstr>
      <vt:lpstr>HGS創英角ｺﾞｼｯｸUB</vt:lpstr>
      <vt:lpstr>HGS明朝E</vt:lpstr>
      <vt:lpstr>HGｺﾞｼｯｸM</vt:lpstr>
      <vt:lpstr>HG明朝E</vt:lpstr>
      <vt:lpstr>Meiryo UI</vt:lpstr>
      <vt:lpstr>ＭＳ Ｐゴシック</vt:lpstr>
      <vt:lpstr>メイリオ</vt:lpstr>
      <vt:lpstr>Arial</vt:lpstr>
      <vt:lpstr>Calibri</vt:lpstr>
      <vt:lpstr>Century Gothic</vt:lpstr>
      <vt:lpstr>Courier New</vt:lpstr>
      <vt:lpstr>Palatino Linotype</vt:lpstr>
      <vt:lpstr>Times</vt:lpstr>
      <vt:lpstr>Times New Roman</vt:lpstr>
      <vt:lpstr>Wingdings</vt:lpstr>
      <vt:lpstr>エグゼクティブ</vt:lpstr>
      <vt:lpstr>AutoCAD LT Drawing</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◆主な改訂内容</dc:title>
  <dc:creator>山本 健介</dc:creator>
  <cp:lastModifiedBy>紺田　具視</cp:lastModifiedBy>
  <cp:revision>779</cp:revision>
  <cp:lastPrinted>2020-10-01T02:50:32Z</cp:lastPrinted>
  <dcterms:created xsi:type="dcterms:W3CDTF">2014-06-05T06:34:43Z</dcterms:created>
  <dcterms:modified xsi:type="dcterms:W3CDTF">2020-10-01T03:04:43Z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