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theme/theme1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1.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2.xml" ContentType="application/vnd.openxmlformats-officedocument.theme+xml"/>
  <Override PartName="/ppt/slideLayouts/slideLayout46.xml" ContentType="application/vnd.openxmlformats-officedocument.presentationml.slideLayout+xml"/>
  <Override PartName="/ppt/theme/theme23.xml" ContentType="application/vnd.openxmlformats-officedocument.theme+xml"/>
  <Override PartName="/ppt/slideLayouts/slideLayout47.xml" ContentType="application/vnd.openxmlformats-officedocument.presentationml.slideLayout+xml"/>
  <Override PartName="/ppt/theme/theme24.xml" ContentType="application/vnd.openxmlformats-officedocument.theme+xml"/>
  <Override PartName="/ppt/slideLayouts/slideLayout48.xml" ContentType="application/vnd.openxmlformats-officedocument.presentationml.slideLayout+xml"/>
  <Override PartName="/ppt/theme/theme25.xml" ContentType="application/vnd.openxmlformats-officedocument.theme+xml"/>
  <Override PartName="/ppt/slideLayouts/slideLayout49.xml" ContentType="application/vnd.openxmlformats-officedocument.presentationml.slideLayout+xml"/>
  <Override PartName="/ppt/theme/theme2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91597" r:id="rId2"/>
    <p:sldMasterId id="2147483652" r:id="rId3"/>
    <p:sldMasterId id="2147491628" r:id="rId4"/>
    <p:sldMasterId id="2147491631" r:id="rId5"/>
    <p:sldMasterId id="2147491633" r:id="rId6"/>
    <p:sldMasterId id="2147491635" r:id="rId7"/>
    <p:sldMasterId id="2147491637" r:id="rId8"/>
    <p:sldMasterId id="2147491639" r:id="rId9"/>
    <p:sldMasterId id="2147491626" r:id="rId10"/>
    <p:sldMasterId id="2147483654" r:id="rId11"/>
    <p:sldMasterId id="2147483649" r:id="rId12"/>
    <p:sldMasterId id="2147491611" r:id="rId13"/>
    <p:sldMasterId id="2147491814" r:id="rId14"/>
    <p:sldMasterId id="2147491859" r:id="rId15"/>
    <p:sldMasterId id="2147491872" r:id="rId16"/>
    <p:sldMasterId id="2147488511" r:id="rId17"/>
    <p:sldMasterId id="2147488601" r:id="rId18"/>
    <p:sldMasterId id="2147488614" r:id="rId19"/>
    <p:sldMasterId id="2147488619" r:id="rId20"/>
    <p:sldMasterId id="2147491654" r:id="rId21"/>
    <p:sldMasterId id="2147491820" r:id="rId22"/>
    <p:sldMasterId id="2147491882" r:id="rId23"/>
    <p:sldMasterId id="2147491929" r:id="rId24"/>
    <p:sldMasterId id="2147491931" r:id="rId25"/>
    <p:sldMasterId id="2147491933" r:id="rId26"/>
    <p:sldMasterId id="2147491937" r:id="rId27"/>
    <p:sldMasterId id="2147491940" r:id="rId28"/>
  </p:sldMasterIdLst>
  <p:notesMasterIdLst>
    <p:notesMasterId r:id="rId92"/>
  </p:notesMasterIdLst>
  <p:handoutMasterIdLst>
    <p:handoutMasterId r:id="rId93"/>
  </p:handoutMasterIdLst>
  <p:sldIdLst>
    <p:sldId id="2955" r:id="rId29"/>
    <p:sldId id="2852" r:id="rId30"/>
    <p:sldId id="3052" r:id="rId31"/>
    <p:sldId id="2854" r:id="rId32"/>
    <p:sldId id="3188" r:id="rId33"/>
    <p:sldId id="3171" r:id="rId34"/>
    <p:sldId id="3104" r:id="rId35"/>
    <p:sldId id="3111" r:id="rId36"/>
    <p:sldId id="3106" r:id="rId37"/>
    <p:sldId id="2800" r:id="rId38"/>
    <p:sldId id="3023" r:id="rId39"/>
    <p:sldId id="3166" r:id="rId40"/>
    <p:sldId id="3167" r:id="rId41"/>
    <p:sldId id="3168" r:id="rId42"/>
    <p:sldId id="3170" r:id="rId43"/>
    <p:sldId id="3176" r:id="rId44"/>
    <p:sldId id="2672" r:id="rId45"/>
    <p:sldId id="3110" r:id="rId46"/>
    <p:sldId id="3169" r:id="rId47"/>
    <p:sldId id="3109" r:id="rId48"/>
    <p:sldId id="3108" r:id="rId49"/>
    <p:sldId id="3107" r:id="rId50"/>
    <p:sldId id="3105" r:id="rId51"/>
    <p:sldId id="3011" r:id="rId52"/>
    <p:sldId id="3103" r:id="rId53"/>
    <p:sldId id="3022" r:id="rId54"/>
    <p:sldId id="3024" r:id="rId55"/>
    <p:sldId id="3025" r:id="rId56"/>
    <p:sldId id="3031" r:id="rId57"/>
    <p:sldId id="3026" r:id="rId58"/>
    <p:sldId id="3027" r:id="rId59"/>
    <p:sldId id="3028" r:id="rId60"/>
    <p:sldId id="3029" r:id="rId61"/>
    <p:sldId id="3032" r:id="rId62"/>
    <p:sldId id="2928" r:id="rId63"/>
    <p:sldId id="2448" r:id="rId64"/>
    <p:sldId id="1877" r:id="rId65"/>
    <p:sldId id="3172" r:id="rId66"/>
    <p:sldId id="3160" r:id="rId67"/>
    <p:sldId id="3161" r:id="rId68"/>
    <p:sldId id="3162" r:id="rId69"/>
    <p:sldId id="3163" r:id="rId70"/>
    <p:sldId id="1479" r:id="rId71"/>
    <p:sldId id="1854" r:id="rId72"/>
    <p:sldId id="2224" r:id="rId73"/>
    <p:sldId id="3181" r:id="rId74"/>
    <p:sldId id="3182" r:id="rId75"/>
    <p:sldId id="3177" r:id="rId76"/>
    <p:sldId id="3183" r:id="rId77"/>
    <p:sldId id="3187" r:id="rId78"/>
    <p:sldId id="3179" r:id="rId79"/>
    <p:sldId id="3180" r:id="rId80"/>
    <p:sldId id="3189" r:id="rId81"/>
    <p:sldId id="3190" r:id="rId82"/>
    <p:sldId id="3191" r:id="rId83"/>
    <p:sldId id="3192" r:id="rId84"/>
    <p:sldId id="3193" r:id="rId85"/>
    <p:sldId id="3194" r:id="rId86"/>
    <p:sldId id="3195" r:id="rId87"/>
    <p:sldId id="3012" r:id="rId88"/>
    <p:sldId id="2727" r:id="rId89"/>
    <p:sldId id="2575" r:id="rId90"/>
    <p:sldId id="2384" r:id="rId91"/>
  </p:sldIdLst>
  <p:sldSz cx="11315700" cy="8001000"/>
  <p:notesSz cx="9939338" cy="6805613"/>
  <p:defaultTextStyle>
    <a:defPPr>
      <a:defRPr lang="ja-JP"/>
    </a:defPPr>
    <a:lvl1pPr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1pPr>
    <a:lvl2pPr marL="452782"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2pPr>
    <a:lvl3pPr marL="908733"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3pPr>
    <a:lvl4pPr marL="1364691"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4pPr>
    <a:lvl5pPr marL="1820644"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5pPr>
    <a:lvl6pPr marL="2279773" algn="l" defTabSz="911908" rtl="0" eaLnBrk="1" latinLnBrk="0" hangingPunct="1">
      <a:defRPr kumimoji="1" sz="2100" kern="1200">
        <a:solidFill>
          <a:schemeClr val="tx1"/>
        </a:solidFill>
        <a:latin typeface="Arial" pitchFamily="34" charset="0"/>
        <a:ea typeface="ＭＳ Ｐゴシック" pitchFamily="50" charset="-128"/>
        <a:cs typeface="+mn-cs"/>
      </a:defRPr>
    </a:lvl6pPr>
    <a:lvl7pPr marL="2735722" algn="l" defTabSz="911908" rtl="0" eaLnBrk="1" latinLnBrk="0" hangingPunct="1">
      <a:defRPr kumimoji="1" sz="2100" kern="1200">
        <a:solidFill>
          <a:schemeClr val="tx1"/>
        </a:solidFill>
        <a:latin typeface="Arial" pitchFamily="34" charset="0"/>
        <a:ea typeface="ＭＳ Ｐゴシック" pitchFamily="50" charset="-128"/>
        <a:cs typeface="+mn-cs"/>
      </a:defRPr>
    </a:lvl7pPr>
    <a:lvl8pPr marL="3191683" algn="l" defTabSz="911908" rtl="0" eaLnBrk="1" latinLnBrk="0" hangingPunct="1">
      <a:defRPr kumimoji="1" sz="2100" kern="1200">
        <a:solidFill>
          <a:schemeClr val="tx1"/>
        </a:solidFill>
        <a:latin typeface="Arial" pitchFamily="34" charset="0"/>
        <a:ea typeface="ＭＳ Ｐゴシック" pitchFamily="50" charset="-128"/>
        <a:cs typeface="+mn-cs"/>
      </a:defRPr>
    </a:lvl8pPr>
    <a:lvl9pPr marL="3647628" algn="l" defTabSz="911908" rtl="0" eaLnBrk="1" latinLnBrk="0" hangingPunct="1">
      <a:defRPr kumimoji="1" sz="2100"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520">
          <p15:clr>
            <a:srgbClr val="A4A3A4"/>
          </p15:clr>
        </p15:guide>
        <p15:guide id="2" pos="3564">
          <p15:clr>
            <a:srgbClr val="A4A3A4"/>
          </p15:clr>
        </p15:guide>
        <p15:guide id="3" orient="horz" pos="2202">
          <p15:clr>
            <a:srgbClr val="A4A3A4"/>
          </p15:clr>
        </p15:guide>
        <p15:guide id="4" pos="298">
          <p15:clr>
            <a:srgbClr val="A4A3A4"/>
          </p15:clr>
        </p15:guide>
      </p15:sldGuideLst>
    </p:ext>
    <p:ext uri="{2D200454-40CA-4A62-9FC3-DE9A4176ACB9}">
      <p15:notesGuideLst xmlns:p15="http://schemas.microsoft.com/office/powerpoint/2012/main">
        <p15:guide id="1" orient="horz" pos="2144">
          <p15:clr>
            <a:srgbClr val="A4A3A4"/>
          </p15:clr>
        </p15:guide>
        <p15:guide id="2" pos="313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569" clrIdx="0"/>
  <p:cmAuthor id="1" name="takashima" initials="t" lastIdx="582" clrIdx="1"/>
  <p:cmAuthor id="2" name="佐々木愛" initials="佐々木愛" lastIdx="0" clrIdx="2">
    <p:extLst>
      <p:ext uri="{19B8F6BF-5375-455C-9EA6-DF929625EA0E}">
        <p15:presenceInfo xmlns:p15="http://schemas.microsoft.com/office/powerpoint/2012/main" userId="a146d7807be878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5D"/>
    <a:srgbClr val="FF3399"/>
    <a:srgbClr val="DB4F03"/>
    <a:srgbClr val="EB5449"/>
    <a:srgbClr val="000066"/>
    <a:srgbClr val="00823B"/>
    <a:srgbClr val="007A37"/>
    <a:srgbClr val="004EA1"/>
    <a:srgbClr val="9BCBFF"/>
    <a:srgbClr val="212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19" autoAdjust="0"/>
    <p:restoredTop sz="99877" autoAdjust="0"/>
  </p:normalViewPr>
  <p:slideViewPr>
    <p:cSldViewPr>
      <p:cViewPr varScale="1">
        <p:scale>
          <a:sx n="101" d="100"/>
          <a:sy n="101" d="100"/>
        </p:scale>
        <p:origin x="390" y="114"/>
      </p:cViewPr>
      <p:guideLst>
        <p:guide orient="horz" pos="2520"/>
        <p:guide pos="3564"/>
        <p:guide orient="horz" pos="2202"/>
        <p:guide pos="29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111" d="100"/>
          <a:sy n="111" d="100"/>
        </p:scale>
        <p:origin x="1176" y="90"/>
      </p:cViewPr>
      <p:guideLst>
        <p:guide orient="horz" pos="2144"/>
        <p:guide pos="313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slide" Target="slides/slide48.xml"/><Relationship Id="rId84" Type="http://schemas.openxmlformats.org/officeDocument/2006/relationships/slide" Target="slides/slide56.xml"/><Relationship Id="rId89" Type="http://schemas.openxmlformats.org/officeDocument/2006/relationships/slide" Target="slides/slide61.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slide" Target="slides/slide62.xml"/><Relationship Id="rId95"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19T11:17:58.022" idx="578">
    <p:pos x="10" y="10"/>
    <p:text>追加</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19T11:18:02.772" idx="579">
    <p:pos x="10" y="10"/>
    <p:text>追加</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000E12-D0A9-4581-9D33-2935047CA57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kumimoji="1" lang="ja-JP" altLang="en-US"/>
        </a:p>
      </dgm:t>
    </dgm:pt>
    <dgm:pt modelId="{A697CADD-9184-45C0-B02E-0C08A1EF2CE9}">
      <dgm:prSet phldrT="[テキスト]"/>
      <dgm:spPr>
        <a:solidFill>
          <a:srgbClr val="00B0F0"/>
        </a:solidFill>
      </dgm:spPr>
      <dgm:t>
        <a:bodyPr/>
        <a:lstStyle/>
        <a:p>
          <a:r>
            <a:rPr kumimoji="1" lang="ja-JP" altLang="en-US" b="1" dirty="0">
              <a:solidFill>
                <a:schemeClr val="tx1"/>
              </a:solidFill>
            </a:rPr>
            <a:t>設計</a:t>
          </a:r>
        </a:p>
      </dgm:t>
    </dgm:pt>
    <dgm:pt modelId="{31B1CCBE-6EBB-4AE8-9ED8-9912FE349926}" type="parTrans" cxnId="{644510CF-A33D-4421-B473-1D53AE2A7366}">
      <dgm:prSet/>
      <dgm:spPr/>
      <dgm:t>
        <a:bodyPr/>
        <a:lstStyle/>
        <a:p>
          <a:endParaRPr kumimoji="1" lang="ja-JP" altLang="en-US"/>
        </a:p>
      </dgm:t>
    </dgm:pt>
    <dgm:pt modelId="{7C9CC389-240A-4448-8C91-698DC3E92B21}" type="sibTrans" cxnId="{644510CF-A33D-4421-B473-1D53AE2A7366}">
      <dgm:prSet/>
      <dgm:spPr>
        <a:solidFill>
          <a:srgbClr val="00B0F0"/>
        </a:solidFill>
      </dgm:spPr>
      <dgm:t>
        <a:bodyPr/>
        <a:lstStyle/>
        <a:p>
          <a:endParaRPr kumimoji="1" lang="ja-JP" altLang="en-US"/>
        </a:p>
      </dgm:t>
    </dgm:pt>
    <dgm:pt modelId="{A982F578-AB94-4BD7-A1C3-15175AC6874B}">
      <dgm:prSet phldrT="[テキスト]"/>
      <dgm:spPr>
        <a:solidFill>
          <a:srgbClr val="92D050"/>
        </a:solidFill>
      </dgm:spPr>
      <dgm:t>
        <a:bodyPr/>
        <a:lstStyle/>
        <a:p>
          <a:r>
            <a:rPr kumimoji="1" lang="ja-JP" altLang="en-US" b="1" dirty="0">
              <a:solidFill>
                <a:schemeClr val="tx1"/>
              </a:solidFill>
            </a:rPr>
            <a:t>積算</a:t>
          </a:r>
        </a:p>
      </dgm:t>
    </dgm:pt>
    <dgm:pt modelId="{1CB3F299-A39B-41B3-A852-A1E12E0EC583}" type="parTrans" cxnId="{9BE9A21F-738B-4077-A9A8-675C39341B7E}">
      <dgm:prSet/>
      <dgm:spPr/>
      <dgm:t>
        <a:bodyPr/>
        <a:lstStyle/>
        <a:p>
          <a:endParaRPr kumimoji="1" lang="ja-JP" altLang="en-US"/>
        </a:p>
      </dgm:t>
    </dgm:pt>
    <dgm:pt modelId="{13CE7842-AA2D-47A0-9A6C-39562F9F8BC2}" type="sibTrans" cxnId="{9BE9A21F-738B-4077-A9A8-675C39341B7E}">
      <dgm:prSet/>
      <dgm:spPr>
        <a:solidFill>
          <a:srgbClr val="92D050"/>
        </a:solidFill>
      </dgm:spPr>
      <dgm:t>
        <a:bodyPr/>
        <a:lstStyle/>
        <a:p>
          <a:endParaRPr kumimoji="1" lang="ja-JP" altLang="en-US"/>
        </a:p>
      </dgm:t>
    </dgm:pt>
    <dgm:pt modelId="{F908FBD9-C0B9-42AC-96F9-CBD468265405}">
      <dgm:prSet/>
      <dgm:spPr>
        <a:solidFill>
          <a:srgbClr val="FFC000"/>
        </a:solidFill>
      </dgm:spPr>
      <dgm:t>
        <a:bodyPr/>
        <a:lstStyle/>
        <a:p>
          <a:r>
            <a:rPr kumimoji="1" lang="ja-JP" altLang="en-US" b="1" dirty="0">
              <a:solidFill>
                <a:schemeClr val="tx1"/>
              </a:solidFill>
            </a:rPr>
            <a:t>スイート</a:t>
          </a:r>
          <a:endParaRPr kumimoji="1" lang="en-US" altLang="ja-JP" b="1" dirty="0">
            <a:solidFill>
              <a:schemeClr val="tx1"/>
            </a:solidFill>
          </a:endParaRPr>
        </a:p>
        <a:p>
          <a:r>
            <a:rPr kumimoji="1" lang="ja-JP" altLang="en-US" b="1" dirty="0">
              <a:solidFill>
                <a:schemeClr val="tx1"/>
              </a:solidFill>
            </a:rPr>
            <a:t>建設会計</a:t>
          </a:r>
        </a:p>
      </dgm:t>
    </dgm:pt>
    <dgm:pt modelId="{C383C225-E746-4047-BB56-A9A01E6C6A08}" type="parTrans" cxnId="{02F4ACDB-035D-4E22-BF93-0EEDD3A513FB}">
      <dgm:prSet/>
      <dgm:spPr/>
      <dgm:t>
        <a:bodyPr/>
        <a:lstStyle/>
        <a:p>
          <a:endParaRPr kumimoji="1" lang="ja-JP" altLang="en-US"/>
        </a:p>
      </dgm:t>
    </dgm:pt>
    <dgm:pt modelId="{86FF92B6-0598-40B5-9632-2CA4F3549DE8}" type="sibTrans" cxnId="{02F4ACDB-035D-4E22-BF93-0EEDD3A513FB}">
      <dgm:prSet/>
      <dgm:spPr>
        <a:solidFill>
          <a:srgbClr val="FFC000"/>
        </a:solidFill>
      </dgm:spPr>
      <dgm:t>
        <a:bodyPr/>
        <a:lstStyle/>
        <a:p>
          <a:endParaRPr kumimoji="1" lang="ja-JP" altLang="en-US" dirty="0">
            <a:solidFill>
              <a:srgbClr val="FFC000"/>
            </a:solidFill>
          </a:endParaRPr>
        </a:p>
      </dgm:t>
    </dgm:pt>
    <dgm:pt modelId="{2B8696C9-2A34-4BE1-A54F-DD8E00ED32D5}">
      <dgm:prSet phldrT="[テキスト]"/>
      <dgm:spPr>
        <a:solidFill>
          <a:srgbClr val="EF821E"/>
        </a:solidFill>
      </dgm:spPr>
      <dgm:t>
        <a:bodyPr/>
        <a:lstStyle/>
        <a:p>
          <a:r>
            <a:rPr kumimoji="1" lang="ja-JP" altLang="en-US" b="1" dirty="0">
              <a:solidFill>
                <a:schemeClr val="tx1"/>
              </a:solidFill>
            </a:rPr>
            <a:t>スイート</a:t>
          </a:r>
          <a:endParaRPr kumimoji="1" lang="en-US" altLang="ja-JP" b="1" dirty="0">
            <a:solidFill>
              <a:schemeClr val="tx1"/>
            </a:solidFill>
          </a:endParaRPr>
        </a:p>
        <a:p>
          <a:r>
            <a:rPr kumimoji="1" lang="ja-JP" altLang="en-US" b="1" dirty="0">
              <a:solidFill>
                <a:schemeClr val="tx1"/>
              </a:solidFill>
            </a:rPr>
            <a:t>給与計算</a:t>
          </a:r>
          <a:endParaRPr kumimoji="1" lang="en-US" altLang="ja-JP" b="1" dirty="0">
            <a:solidFill>
              <a:schemeClr val="tx1"/>
            </a:solidFill>
          </a:endParaRPr>
        </a:p>
        <a:p>
          <a:r>
            <a:rPr kumimoji="1" lang="en-US" altLang="ja-JP" b="1" dirty="0">
              <a:solidFill>
                <a:schemeClr val="tx1"/>
              </a:solidFill>
            </a:rPr>
            <a:t>-</a:t>
          </a:r>
          <a:r>
            <a:rPr kumimoji="1" lang="ja-JP" altLang="en-US" b="1" dirty="0">
              <a:solidFill>
                <a:schemeClr val="tx1"/>
              </a:solidFill>
            </a:rPr>
            <a:t>出面管理</a:t>
          </a:r>
          <a:r>
            <a:rPr kumimoji="1" lang="en-US" altLang="ja-JP" b="1" dirty="0">
              <a:solidFill>
                <a:schemeClr val="tx1"/>
              </a:solidFill>
            </a:rPr>
            <a:t>-</a:t>
          </a:r>
          <a:endParaRPr kumimoji="1" lang="ja-JP" altLang="en-US" b="1" dirty="0">
            <a:solidFill>
              <a:schemeClr val="tx1"/>
            </a:solidFill>
          </a:endParaRPr>
        </a:p>
      </dgm:t>
    </dgm:pt>
    <dgm:pt modelId="{D3EEC353-3B33-4603-8C43-890E7275C71E}" type="parTrans" cxnId="{F8DB52D2-C2E7-4AAE-AE39-0D76DE7B43C3}">
      <dgm:prSet/>
      <dgm:spPr/>
      <dgm:t>
        <a:bodyPr/>
        <a:lstStyle/>
        <a:p>
          <a:endParaRPr kumimoji="1" lang="ja-JP" altLang="en-US"/>
        </a:p>
      </dgm:t>
    </dgm:pt>
    <dgm:pt modelId="{E756C5AA-137A-4901-A03E-8A5E942549CE}" type="sibTrans" cxnId="{F8DB52D2-C2E7-4AAE-AE39-0D76DE7B43C3}">
      <dgm:prSet/>
      <dgm:spPr/>
      <dgm:t>
        <a:bodyPr/>
        <a:lstStyle/>
        <a:p>
          <a:endParaRPr kumimoji="1" lang="ja-JP" altLang="en-US"/>
        </a:p>
      </dgm:t>
    </dgm:pt>
    <dgm:pt modelId="{C2496BD5-C1F2-4497-9D45-8E328C31F0D6}" type="pres">
      <dgm:prSet presAssocID="{27000E12-D0A9-4581-9D33-2935047CA57C}" presName="Name0" presStyleCnt="0">
        <dgm:presLayoutVars>
          <dgm:dir/>
          <dgm:resizeHandles val="exact"/>
        </dgm:presLayoutVars>
      </dgm:prSet>
      <dgm:spPr/>
      <dgm:t>
        <a:bodyPr/>
        <a:lstStyle/>
        <a:p>
          <a:endParaRPr kumimoji="1" lang="ja-JP" altLang="en-US"/>
        </a:p>
      </dgm:t>
    </dgm:pt>
    <dgm:pt modelId="{44BC2F05-9818-4250-8050-CC13D31836F9}" type="pres">
      <dgm:prSet presAssocID="{A697CADD-9184-45C0-B02E-0C08A1EF2CE9}" presName="node" presStyleLbl="node1" presStyleIdx="0" presStyleCnt="4" custLinFactX="-26514" custLinFactNeighborX="-100000" custLinFactNeighborY="-2053">
        <dgm:presLayoutVars>
          <dgm:bulletEnabled val="1"/>
        </dgm:presLayoutVars>
      </dgm:prSet>
      <dgm:spPr/>
      <dgm:t>
        <a:bodyPr/>
        <a:lstStyle/>
        <a:p>
          <a:endParaRPr kumimoji="1" lang="ja-JP" altLang="en-US"/>
        </a:p>
      </dgm:t>
    </dgm:pt>
    <dgm:pt modelId="{0973E7A8-3A0D-4E36-A8BD-D89EED1BE657}" type="pres">
      <dgm:prSet presAssocID="{7C9CC389-240A-4448-8C91-698DC3E92B21}" presName="sibTrans" presStyleLbl="sibTrans2D1" presStyleIdx="0" presStyleCnt="3"/>
      <dgm:spPr/>
      <dgm:t>
        <a:bodyPr/>
        <a:lstStyle/>
        <a:p>
          <a:endParaRPr kumimoji="1" lang="ja-JP" altLang="en-US"/>
        </a:p>
      </dgm:t>
    </dgm:pt>
    <dgm:pt modelId="{698B9E26-2F84-4C7C-B7FE-4F5870BC9FDB}" type="pres">
      <dgm:prSet presAssocID="{7C9CC389-240A-4448-8C91-698DC3E92B21}" presName="connectorText" presStyleLbl="sibTrans2D1" presStyleIdx="0" presStyleCnt="3"/>
      <dgm:spPr/>
      <dgm:t>
        <a:bodyPr/>
        <a:lstStyle/>
        <a:p>
          <a:endParaRPr kumimoji="1" lang="ja-JP" altLang="en-US"/>
        </a:p>
      </dgm:t>
    </dgm:pt>
    <dgm:pt modelId="{60BAC54D-70A2-4644-8FA2-B1BC8D9BA9AB}" type="pres">
      <dgm:prSet presAssocID="{A982F578-AB94-4BD7-A1C3-15175AC6874B}" presName="node" presStyleLbl="node1" presStyleIdx="1" presStyleCnt="4">
        <dgm:presLayoutVars>
          <dgm:bulletEnabled val="1"/>
        </dgm:presLayoutVars>
      </dgm:prSet>
      <dgm:spPr/>
      <dgm:t>
        <a:bodyPr/>
        <a:lstStyle/>
        <a:p>
          <a:endParaRPr kumimoji="1" lang="ja-JP" altLang="en-US"/>
        </a:p>
      </dgm:t>
    </dgm:pt>
    <dgm:pt modelId="{C6111624-6196-4654-9047-A2B5DAB0C624}" type="pres">
      <dgm:prSet presAssocID="{13CE7842-AA2D-47A0-9A6C-39562F9F8BC2}" presName="sibTrans" presStyleLbl="sibTrans2D1" presStyleIdx="1" presStyleCnt="3"/>
      <dgm:spPr/>
      <dgm:t>
        <a:bodyPr/>
        <a:lstStyle/>
        <a:p>
          <a:endParaRPr kumimoji="1" lang="ja-JP" altLang="en-US"/>
        </a:p>
      </dgm:t>
    </dgm:pt>
    <dgm:pt modelId="{6E0B1C0B-0934-483F-86E7-CF12601F88C5}" type="pres">
      <dgm:prSet presAssocID="{13CE7842-AA2D-47A0-9A6C-39562F9F8BC2}" presName="connectorText" presStyleLbl="sibTrans2D1" presStyleIdx="1" presStyleCnt="3"/>
      <dgm:spPr/>
      <dgm:t>
        <a:bodyPr/>
        <a:lstStyle/>
        <a:p>
          <a:endParaRPr kumimoji="1" lang="ja-JP" altLang="en-US"/>
        </a:p>
      </dgm:t>
    </dgm:pt>
    <dgm:pt modelId="{37C29E3B-8C32-4E5B-8840-68AE9073FC1E}" type="pres">
      <dgm:prSet presAssocID="{F908FBD9-C0B9-42AC-96F9-CBD468265405}" presName="node" presStyleLbl="node1" presStyleIdx="2" presStyleCnt="4">
        <dgm:presLayoutVars>
          <dgm:bulletEnabled val="1"/>
        </dgm:presLayoutVars>
      </dgm:prSet>
      <dgm:spPr/>
      <dgm:t>
        <a:bodyPr/>
        <a:lstStyle/>
        <a:p>
          <a:endParaRPr kumimoji="1" lang="ja-JP" altLang="en-US"/>
        </a:p>
      </dgm:t>
    </dgm:pt>
    <dgm:pt modelId="{A77C81D0-6AA8-4842-AACC-8B3C05C3A433}" type="pres">
      <dgm:prSet presAssocID="{86FF92B6-0598-40B5-9632-2CA4F3549DE8}" presName="sibTrans" presStyleLbl="sibTrans2D1" presStyleIdx="2" presStyleCnt="3"/>
      <dgm:spPr/>
      <dgm:t>
        <a:bodyPr/>
        <a:lstStyle/>
        <a:p>
          <a:endParaRPr kumimoji="1" lang="ja-JP" altLang="en-US"/>
        </a:p>
      </dgm:t>
    </dgm:pt>
    <dgm:pt modelId="{558EF808-3BDF-4D4C-955A-2E5B0C3017DA}" type="pres">
      <dgm:prSet presAssocID="{86FF92B6-0598-40B5-9632-2CA4F3549DE8}" presName="connectorText" presStyleLbl="sibTrans2D1" presStyleIdx="2" presStyleCnt="3"/>
      <dgm:spPr/>
      <dgm:t>
        <a:bodyPr/>
        <a:lstStyle/>
        <a:p>
          <a:endParaRPr kumimoji="1" lang="ja-JP" altLang="en-US"/>
        </a:p>
      </dgm:t>
    </dgm:pt>
    <dgm:pt modelId="{718C7616-E15C-4EE4-AE69-3D41A7C546FE}" type="pres">
      <dgm:prSet presAssocID="{2B8696C9-2A34-4BE1-A54F-DD8E00ED32D5}" presName="node" presStyleLbl="node1" presStyleIdx="3" presStyleCnt="4">
        <dgm:presLayoutVars>
          <dgm:bulletEnabled val="1"/>
        </dgm:presLayoutVars>
      </dgm:prSet>
      <dgm:spPr/>
      <dgm:t>
        <a:bodyPr/>
        <a:lstStyle/>
        <a:p>
          <a:endParaRPr kumimoji="1" lang="ja-JP" altLang="en-US"/>
        </a:p>
      </dgm:t>
    </dgm:pt>
  </dgm:ptLst>
  <dgm:cxnLst>
    <dgm:cxn modelId="{9BE9A21F-738B-4077-A9A8-675C39341B7E}" srcId="{27000E12-D0A9-4581-9D33-2935047CA57C}" destId="{A982F578-AB94-4BD7-A1C3-15175AC6874B}" srcOrd="1" destOrd="0" parTransId="{1CB3F299-A39B-41B3-A852-A1E12E0EC583}" sibTransId="{13CE7842-AA2D-47A0-9A6C-39562F9F8BC2}"/>
    <dgm:cxn modelId="{F8DB52D2-C2E7-4AAE-AE39-0D76DE7B43C3}" srcId="{27000E12-D0A9-4581-9D33-2935047CA57C}" destId="{2B8696C9-2A34-4BE1-A54F-DD8E00ED32D5}" srcOrd="3" destOrd="0" parTransId="{D3EEC353-3B33-4603-8C43-890E7275C71E}" sibTransId="{E756C5AA-137A-4901-A03E-8A5E942549CE}"/>
    <dgm:cxn modelId="{02F4ACDB-035D-4E22-BF93-0EEDD3A513FB}" srcId="{27000E12-D0A9-4581-9D33-2935047CA57C}" destId="{F908FBD9-C0B9-42AC-96F9-CBD468265405}" srcOrd="2" destOrd="0" parTransId="{C383C225-E746-4047-BB56-A9A01E6C6A08}" sibTransId="{86FF92B6-0598-40B5-9632-2CA4F3549DE8}"/>
    <dgm:cxn modelId="{9F25D1B8-A9C6-4D05-AD2B-84C91D7A7FA8}" type="presOf" srcId="{7C9CC389-240A-4448-8C91-698DC3E92B21}" destId="{0973E7A8-3A0D-4E36-A8BD-D89EED1BE657}" srcOrd="0" destOrd="0" presId="urn:microsoft.com/office/officeart/2005/8/layout/process1"/>
    <dgm:cxn modelId="{6C135474-0AC9-49A9-8551-E7A82C6CB136}" type="presOf" srcId="{86FF92B6-0598-40B5-9632-2CA4F3549DE8}" destId="{558EF808-3BDF-4D4C-955A-2E5B0C3017DA}" srcOrd="1" destOrd="0" presId="urn:microsoft.com/office/officeart/2005/8/layout/process1"/>
    <dgm:cxn modelId="{0B78105B-260D-4602-BE04-4966220A0DA3}" type="presOf" srcId="{2B8696C9-2A34-4BE1-A54F-DD8E00ED32D5}" destId="{718C7616-E15C-4EE4-AE69-3D41A7C546FE}" srcOrd="0" destOrd="0" presId="urn:microsoft.com/office/officeart/2005/8/layout/process1"/>
    <dgm:cxn modelId="{64DC97F4-6849-4E7E-8F17-64039CABC90F}" type="presOf" srcId="{13CE7842-AA2D-47A0-9A6C-39562F9F8BC2}" destId="{C6111624-6196-4654-9047-A2B5DAB0C624}" srcOrd="0" destOrd="0" presId="urn:microsoft.com/office/officeart/2005/8/layout/process1"/>
    <dgm:cxn modelId="{A6E3B929-746B-4871-8FA8-9079ECED99AE}" type="presOf" srcId="{86FF92B6-0598-40B5-9632-2CA4F3549DE8}" destId="{A77C81D0-6AA8-4842-AACC-8B3C05C3A433}" srcOrd="0" destOrd="0" presId="urn:microsoft.com/office/officeart/2005/8/layout/process1"/>
    <dgm:cxn modelId="{401DF793-7456-4DB5-AA58-DB534206BB92}" type="presOf" srcId="{A697CADD-9184-45C0-B02E-0C08A1EF2CE9}" destId="{44BC2F05-9818-4250-8050-CC13D31836F9}" srcOrd="0" destOrd="0" presId="urn:microsoft.com/office/officeart/2005/8/layout/process1"/>
    <dgm:cxn modelId="{B481AE90-4796-40AB-B510-7031B3D7B33A}" type="presOf" srcId="{A982F578-AB94-4BD7-A1C3-15175AC6874B}" destId="{60BAC54D-70A2-4644-8FA2-B1BC8D9BA9AB}" srcOrd="0" destOrd="0" presId="urn:microsoft.com/office/officeart/2005/8/layout/process1"/>
    <dgm:cxn modelId="{7A599255-68D0-49DC-898E-4045F11202DC}" type="presOf" srcId="{27000E12-D0A9-4581-9D33-2935047CA57C}" destId="{C2496BD5-C1F2-4497-9D45-8E328C31F0D6}" srcOrd="0" destOrd="0" presId="urn:microsoft.com/office/officeart/2005/8/layout/process1"/>
    <dgm:cxn modelId="{8770EA95-20A2-478C-8952-AC38667CA85A}" type="presOf" srcId="{7C9CC389-240A-4448-8C91-698DC3E92B21}" destId="{698B9E26-2F84-4C7C-B7FE-4F5870BC9FDB}" srcOrd="1" destOrd="0" presId="urn:microsoft.com/office/officeart/2005/8/layout/process1"/>
    <dgm:cxn modelId="{644510CF-A33D-4421-B473-1D53AE2A7366}" srcId="{27000E12-D0A9-4581-9D33-2935047CA57C}" destId="{A697CADD-9184-45C0-B02E-0C08A1EF2CE9}" srcOrd="0" destOrd="0" parTransId="{31B1CCBE-6EBB-4AE8-9ED8-9912FE349926}" sibTransId="{7C9CC389-240A-4448-8C91-698DC3E92B21}"/>
    <dgm:cxn modelId="{690000C2-F4CB-4959-8FB1-03CD6D282A9B}" type="presOf" srcId="{F908FBD9-C0B9-42AC-96F9-CBD468265405}" destId="{37C29E3B-8C32-4E5B-8840-68AE9073FC1E}" srcOrd="0" destOrd="0" presId="urn:microsoft.com/office/officeart/2005/8/layout/process1"/>
    <dgm:cxn modelId="{0C5C2CF5-C76C-436D-B920-9B341F171AA5}" type="presOf" srcId="{13CE7842-AA2D-47A0-9A6C-39562F9F8BC2}" destId="{6E0B1C0B-0934-483F-86E7-CF12601F88C5}" srcOrd="1" destOrd="0" presId="urn:microsoft.com/office/officeart/2005/8/layout/process1"/>
    <dgm:cxn modelId="{A4AA813F-FB55-4947-8354-6E7ABF52F46A}" type="presParOf" srcId="{C2496BD5-C1F2-4497-9D45-8E328C31F0D6}" destId="{44BC2F05-9818-4250-8050-CC13D31836F9}" srcOrd="0" destOrd="0" presId="urn:microsoft.com/office/officeart/2005/8/layout/process1"/>
    <dgm:cxn modelId="{0DD3820F-6DF8-403A-AA32-1D788C0BC18C}" type="presParOf" srcId="{C2496BD5-C1F2-4497-9D45-8E328C31F0D6}" destId="{0973E7A8-3A0D-4E36-A8BD-D89EED1BE657}" srcOrd="1" destOrd="0" presId="urn:microsoft.com/office/officeart/2005/8/layout/process1"/>
    <dgm:cxn modelId="{D7409D76-CB41-4DF8-99F7-4858FAEB75A3}" type="presParOf" srcId="{0973E7A8-3A0D-4E36-A8BD-D89EED1BE657}" destId="{698B9E26-2F84-4C7C-B7FE-4F5870BC9FDB}" srcOrd="0" destOrd="0" presId="urn:microsoft.com/office/officeart/2005/8/layout/process1"/>
    <dgm:cxn modelId="{40B252CB-9B63-40BA-A89A-D09BDD9E846C}" type="presParOf" srcId="{C2496BD5-C1F2-4497-9D45-8E328C31F0D6}" destId="{60BAC54D-70A2-4644-8FA2-B1BC8D9BA9AB}" srcOrd="2" destOrd="0" presId="urn:microsoft.com/office/officeart/2005/8/layout/process1"/>
    <dgm:cxn modelId="{FBAFEBA3-EF70-4A28-A1EA-395A3847391D}" type="presParOf" srcId="{C2496BD5-C1F2-4497-9D45-8E328C31F0D6}" destId="{C6111624-6196-4654-9047-A2B5DAB0C624}" srcOrd="3" destOrd="0" presId="urn:microsoft.com/office/officeart/2005/8/layout/process1"/>
    <dgm:cxn modelId="{91541CA8-F6BD-4C55-A073-51224D856F86}" type="presParOf" srcId="{C6111624-6196-4654-9047-A2B5DAB0C624}" destId="{6E0B1C0B-0934-483F-86E7-CF12601F88C5}" srcOrd="0" destOrd="0" presId="urn:microsoft.com/office/officeart/2005/8/layout/process1"/>
    <dgm:cxn modelId="{2A7372FA-6075-4650-9F80-959A0F66C6E0}" type="presParOf" srcId="{C2496BD5-C1F2-4497-9D45-8E328C31F0D6}" destId="{37C29E3B-8C32-4E5B-8840-68AE9073FC1E}" srcOrd="4" destOrd="0" presId="urn:microsoft.com/office/officeart/2005/8/layout/process1"/>
    <dgm:cxn modelId="{8A781195-891E-4BC6-B518-841690226444}" type="presParOf" srcId="{C2496BD5-C1F2-4497-9D45-8E328C31F0D6}" destId="{A77C81D0-6AA8-4842-AACC-8B3C05C3A433}" srcOrd="5" destOrd="0" presId="urn:microsoft.com/office/officeart/2005/8/layout/process1"/>
    <dgm:cxn modelId="{DEF5B130-9BFB-4B76-A70D-F234D8671BA5}" type="presParOf" srcId="{A77C81D0-6AA8-4842-AACC-8B3C05C3A433}" destId="{558EF808-3BDF-4D4C-955A-2E5B0C3017DA}" srcOrd="0" destOrd="0" presId="urn:microsoft.com/office/officeart/2005/8/layout/process1"/>
    <dgm:cxn modelId="{7399000F-8842-4D13-9524-564EEDE4569A}" type="presParOf" srcId="{C2496BD5-C1F2-4497-9D45-8E328C31F0D6}" destId="{718C7616-E15C-4EE4-AE69-3D41A7C546FE}"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000E12-D0A9-4581-9D33-2935047CA57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kumimoji="1" lang="ja-JP" altLang="en-US"/>
        </a:p>
      </dgm:t>
    </dgm:pt>
    <dgm:pt modelId="{F908FBD9-C0B9-42AC-96F9-CBD468265405}">
      <dgm:prSet/>
      <dgm:spPr>
        <a:solidFill>
          <a:srgbClr val="FFC000"/>
        </a:solidFill>
      </dgm:spPr>
      <dgm:t>
        <a:bodyPr/>
        <a:lstStyle/>
        <a:p>
          <a:r>
            <a:rPr kumimoji="1" lang="ja-JP" altLang="en-US" b="1" dirty="0">
              <a:solidFill>
                <a:schemeClr val="tx1"/>
              </a:solidFill>
            </a:rPr>
            <a:t>スイート</a:t>
          </a:r>
          <a:endParaRPr kumimoji="1" lang="en-US" altLang="ja-JP" b="1" dirty="0">
            <a:solidFill>
              <a:schemeClr val="tx1"/>
            </a:solidFill>
          </a:endParaRPr>
        </a:p>
        <a:p>
          <a:r>
            <a:rPr kumimoji="1" lang="ja-JP" altLang="en-US" b="1" dirty="0">
              <a:solidFill>
                <a:schemeClr val="tx1"/>
              </a:solidFill>
            </a:rPr>
            <a:t>法人会計</a:t>
          </a:r>
        </a:p>
      </dgm:t>
    </dgm:pt>
    <dgm:pt modelId="{C383C225-E746-4047-BB56-A9A01E6C6A08}" type="parTrans" cxnId="{02F4ACDB-035D-4E22-BF93-0EEDD3A513FB}">
      <dgm:prSet/>
      <dgm:spPr/>
      <dgm:t>
        <a:bodyPr/>
        <a:lstStyle/>
        <a:p>
          <a:endParaRPr kumimoji="1" lang="ja-JP" altLang="en-US"/>
        </a:p>
      </dgm:t>
    </dgm:pt>
    <dgm:pt modelId="{86FF92B6-0598-40B5-9632-2CA4F3549DE8}" type="sibTrans" cxnId="{02F4ACDB-035D-4E22-BF93-0EEDD3A513FB}">
      <dgm:prSet/>
      <dgm:spPr>
        <a:solidFill>
          <a:srgbClr val="FFC000"/>
        </a:solidFill>
      </dgm:spPr>
      <dgm:t>
        <a:bodyPr/>
        <a:lstStyle/>
        <a:p>
          <a:endParaRPr kumimoji="1" lang="ja-JP" altLang="en-US" dirty="0">
            <a:solidFill>
              <a:srgbClr val="FFC000"/>
            </a:solidFill>
          </a:endParaRPr>
        </a:p>
      </dgm:t>
    </dgm:pt>
    <dgm:pt modelId="{2B8696C9-2A34-4BE1-A54F-DD8E00ED32D5}">
      <dgm:prSet phldrT="[テキスト]"/>
      <dgm:spPr>
        <a:solidFill>
          <a:srgbClr val="EF821E"/>
        </a:solidFill>
      </dgm:spPr>
      <dgm:t>
        <a:bodyPr/>
        <a:lstStyle/>
        <a:p>
          <a:r>
            <a:rPr kumimoji="1" lang="ja-JP" altLang="en-US" b="1" dirty="0">
              <a:solidFill>
                <a:schemeClr val="tx1"/>
              </a:solidFill>
            </a:rPr>
            <a:t>スイート</a:t>
          </a:r>
          <a:endParaRPr kumimoji="1" lang="en-US" altLang="ja-JP" b="1" dirty="0">
            <a:solidFill>
              <a:schemeClr val="tx1"/>
            </a:solidFill>
          </a:endParaRPr>
        </a:p>
        <a:p>
          <a:r>
            <a:rPr kumimoji="1" lang="ja-JP" altLang="en-US" b="1" dirty="0">
              <a:solidFill>
                <a:schemeClr val="tx1"/>
              </a:solidFill>
            </a:rPr>
            <a:t>給与計算</a:t>
          </a:r>
        </a:p>
      </dgm:t>
    </dgm:pt>
    <dgm:pt modelId="{D3EEC353-3B33-4603-8C43-890E7275C71E}" type="parTrans" cxnId="{F8DB52D2-C2E7-4AAE-AE39-0D76DE7B43C3}">
      <dgm:prSet/>
      <dgm:spPr/>
      <dgm:t>
        <a:bodyPr/>
        <a:lstStyle/>
        <a:p>
          <a:endParaRPr kumimoji="1" lang="ja-JP" altLang="en-US"/>
        </a:p>
      </dgm:t>
    </dgm:pt>
    <dgm:pt modelId="{E756C5AA-137A-4901-A03E-8A5E942549CE}" type="sibTrans" cxnId="{F8DB52D2-C2E7-4AAE-AE39-0D76DE7B43C3}">
      <dgm:prSet/>
      <dgm:spPr/>
      <dgm:t>
        <a:bodyPr/>
        <a:lstStyle/>
        <a:p>
          <a:endParaRPr kumimoji="1" lang="ja-JP" altLang="en-US"/>
        </a:p>
      </dgm:t>
    </dgm:pt>
    <dgm:pt modelId="{C2496BD5-C1F2-4497-9D45-8E328C31F0D6}" type="pres">
      <dgm:prSet presAssocID="{27000E12-D0A9-4581-9D33-2935047CA57C}" presName="Name0" presStyleCnt="0">
        <dgm:presLayoutVars>
          <dgm:dir/>
          <dgm:resizeHandles val="exact"/>
        </dgm:presLayoutVars>
      </dgm:prSet>
      <dgm:spPr/>
      <dgm:t>
        <a:bodyPr/>
        <a:lstStyle/>
        <a:p>
          <a:endParaRPr kumimoji="1" lang="ja-JP" altLang="en-US"/>
        </a:p>
      </dgm:t>
    </dgm:pt>
    <dgm:pt modelId="{37C29E3B-8C32-4E5B-8840-68AE9073FC1E}" type="pres">
      <dgm:prSet presAssocID="{F908FBD9-C0B9-42AC-96F9-CBD468265405}" presName="node" presStyleLbl="node1" presStyleIdx="0" presStyleCnt="2">
        <dgm:presLayoutVars>
          <dgm:bulletEnabled val="1"/>
        </dgm:presLayoutVars>
      </dgm:prSet>
      <dgm:spPr/>
      <dgm:t>
        <a:bodyPr/>
        <a:lstStyle/>
        <a:p>
          <a:endParaRPr kumimoji="1" lang="ja-JP" altLang="en-US"/>
        </a:p>
      </dgm:t>
    </dgm:pt>
    <dgm:pt modelId="{A77C81D0-6AA8-4842-AACC-8B3C05C3A433}" type="pres">
      <dgm:prSet presAssocID="{86FF92B6-0598-40B5-9632-2CA4F3549DE8}" presName="sibTrans" presStyleLbl="sibTrans2D1" presStyleIdx="0" presStyleCnt="1"/>
      <dgm:spPr/>
      <dgm:t>
        <a:bodyPr/>
        <a:lstStyle/>
        <a:p>
          <a:endParaRPr kumimoji="1" lang="ja-JP" altLang="en-US"/>
        </a:p>
      </dgm:t>
    </dgm:pt>
    <dgm:pt modelId="{558EF808-3BDF-4D4C-955A-2E5B0C3017DA}" type="pres">
      <dgm:prSet presAssocID="{86FF92B6-0598-40B5-9632-2CA4F3549DE8}" presName="connectorText" presStyleLbl="sibTrans2D1" presStyleIdx="0" presStyleCnt="1"/>
      <dgm:spPr/>
      <dgm:t>
        <a:bodyPr/>
        <a:lstStyle/>
        <a:p>
          <a:endParaRPr kumimoji="1" lang="ja-JP" altLang="en-US"/>
        </a:p>
      </dgm:t>
    </dgm:pt>
    <dgm:pt modelId="{718C7616-E15C-4EE4-AE69-3D41A7C546FE}" type="pres">
      <dgm:prSet presAssocID="{2B8696C9-2A34-4BE1-A54F-DD8E00ED32D5}" presName="node" presStyleLbl="node1" presStyleIdx="1" presStyleCnt="2">
        <dgm:presLayoutVars>
          <dgm:bulletEnabled val="1"/>
        </dgm:presLayoutVars>
      </dgm:prSet>
      <dgm:spPr/>
      <dgm:t>
        <a:bodyPr/>
        <a:lstStyle/>
        <a:p>
          <a:endParaRPr kumimoji="1" lang="ja-JP" altLang="en-US"/>
        </a:p>
      </dgm:t>
    </dgm:pt>
  </dgm:ptLst>
  <dgm:cxnLst>
    <dgm:cxn modelId="{9653A338-7284-41A2-A243-445E3988E581}" type="presOf" srcId="{86FF92B6-0598-40B5-9632-2CA4F3549DE8}" destId="{558EF808-3BDF-4D4C-955A-2E5B0C3017DA}" srcOrd="1" destOrd="0" presId="urn:microsoft.com/office/officeart/2005/8/layout/process1"/>
    <dgm:cxn modelId="{F8A9D3FD-CF09-492E-9CB7-F26626001CE4}" type="presOf" srcId="{F908FBD9-C0B9-42AC-96F9-CBD468265405}" destId="{37C29E3B-8C32-4E5B-8840-68AE9073FC1E}" srcOrd="0" destOrd="0" presId="urn:microsoft.com/office/officeart/2005/8/layout/process1"/>
    <dgm:cxn modelId="{079EDCF9-9F89-4D38-9704-3DBF068DBD6F}" type="presOf" srcId="{27000E12-D0A9-4581-9D33-2935047CA57C}" destId="{C2496BD5-C1F2-4497-9D45-8E328C31F0D6}" srcOrd="0" destOrd="0" presId="urn:microsoft.com/office/officeart/2005/8/layout/process1"/>
    <dgm:cxn modelId="{63B1A52D-C3B6-4FB8-9939-7344DD2828CC}" type="presOf" srcId="{86FF92B6-0598-40B5-9632-2CA4F3549DE8}" destId="{A77C81D0-6AA8-4842-AACC-8B3C05C3A433}" srcOrd="0" destOrd="0" presId="urn:microsoft.com/office/officeart/2005/8/layout/process1"/>
    <dgm:cxn modelId="{02F4ACDB-035D-4E22-BF93-0EEDD3A513FB}" srcId="{27000E12-D0A9-4581-9D33-2935047CA57C}" destId="{F908FBD9-C0B9-42AC-96F9-CBD468265405}" srcOrd="0" destOrd="0" parTransId="{C383C225-E746-4047-BB56-A9A01E6C6A08}" sibTransId="{86FF92B6-0598-40B5-9632-2CA4F3549DE8}"/>
    <dgm:cxn modelId="{F63B38EC-9DB5-49A3-B11D-ECE549A5DC03}" type="presOf" srcId="{2B8696C9-2A34-4BE1-A54F-DD8E00ED32D5}" destId="{718C7616-E15C-4EE4-AE69-3D41A7C546FE}" srcOrd="0" destOrd="0" presId="urn:microsoft.com/office/officeart/2005/8/layout/process1"/>
    <dgm:cxn modelId="{F8DB52D2-C2E7-4AAE-AE39-0D76DE7B43C3}" srcId="{27000E12-D0A9-4581-9D33-2935047CA57C}" destId="{2B8696C9-2A34-4BE1-A54F-DD8E00ED32D5}" srcOrd="1" destOrd="0" parTransId="{D3EEC353-3B33-4603-8C43-890E7275C71E}" sibTransId="{E756C5AA-137A-4901-A03E-8A5E942549CE}"/>
    <dgm:cxn modelId="{1A58A4B3-1B9F-45B7-ADF6-B5B486287AE6}" type="presParOf" srcId="{C2496BD5-C1F2-4497-9D45-8E328C31F0D6}" destId="{37C29E3B-8C32-4E5B-8840-68AE9073FC1E}" srcOrd="0" destOrd="0" presId="urn:microsoft.com/office/officeart/2005/8/layout/process1"/>
    <dgm:cxn modelId="{C6C17AF1-89CA-4A6A-9EBC-1144EF303F27}" type="presParOf" srcId="{C2496BD5-C1F2-4497-9D45-8E328C31F0D6}" destId="{A77C81D0-6AA8-4842-AACC-8B3C05C3A433}" srcOrd="1" destOrd="0" presId="urn:microsoft.com/office/officeart/2005/8/layout/process1"/>
    <dgm:cxn modelId="{188AFC7F-411A-46C8-9E0A-54F0B1D234F0}" type="presParOf" srcId="{A77C81D0-6AA8-4842-AACC-8B3C05C3A433}" destId="{558EF808-3BDF-4D4C-955A-2E5B0C3017DA}" srcOrd="0" destOrd="0" presId="urn:microsoft.com/office/officeart/2005/8/layout/process1"/>
    <dgm:cxn modelId="{5751DE4D-EA6F-44A2-B958-65596802BFE3}" type="presParOf" srcId="{C2496BD5-C1F2-4497-9D45-8E328C31F0D6}" destId="{718C7616-E15C-4EE4-AE69-3D41A7C546FE}"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000E12-D0A9-4581-9D33-2935047CA57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kumimoji="1" lang="ja-JP" altLang="en-US"/>
        </a:p>
      </dgm:t>
    </dgm:pt>
    <dgm:pt modelId="{F908FBD9-C0B9-42AC-96F9-CBD468265405}">
      <dgm:prSet custT="1"/>
      <dgm:spPr>
        <a:solidFill>
          <a:schemeClr val="accent1">
            <a:lumMod val="20000"/>
            <a:lumOff val="80000"/>
          </a:schemeClr>
        </a:solidFill>
      </dgm:spPr>
      <dgm:t>
        <a:bodyPr/>
        <a:lstStyle/>
        <a:p>
          <a:pPr algn="just">
            <a:lnSpc>
              <a:spcPts val="1500"/>
            </a:lnSpc>
          </a:pPr>
          <a:r>
            <a:rPr kumimoji="1" lang="ja-JP" altLang="en-US" sz="1200" b="1" dirty="0">
              <a:solidFill>
                <a:schemeClr val="tx1"/>
              </a:solidFill>
              <a:latin typeface="メイリオ" pitchFamily="50" charset="-128"/>
              <a:ea typeface="メイリオ" pitchFamily="50" charset="-128"/>
            </a:rPr>
            <a:t>国際標準の長期署名規格（</a:t>
          </a:r>
          <a:r>
            <a:rPr kumimoji="1" lang="en-US" altLang="en-US" sz="1200" b="1" dirty="0" err="1">
              <a:solidFill>
                <a:schemeClr val="tx1"/>
              </a:solidFill>
              <a:latin typeface="メイリオ" pitchFamily="50" charset="-128"/>
              <a:ea typeface="メイリオ" pitchFamily="50" charset="-128"/>
            </a:rPr>
            <a:t>PAdES</a:t>
          </a:r>
          <a:r>
            <a:rPr kumimoji="1" lang="ja-JP" altLang="en-US" sz="1200" b="1" dirty="0">
              <a:solidFill>
                <a:schemeClr val="tx1"/>
              </a:solidFill>
              <a:latin typeface="メイリオ" pitchFamily="50" charset="-128"/>
              <a:ea typeface="メイリオ" pitchFamily="50" charset="-128"/>
            </a:rPr>
            <a:t>）に準拠した電子署名およびタイムスタンプ付与</a:t>
          </a:r>
        </a:p>
      </dgm:t>
    </dgm:pt>
    <dgm:pt modelId="{C383C225-E746-4047-BB56-A9A01E6C6A08}" type="parTrans" cxnId="{02F4ACDB-035D-4E22-BF93-0EEDD3A513FB}">
      <dgm:prSet/>
      <dgm:spPr/>
      <dgm:t>
        <a:bodyPr/>
        <a:lstStyle/>
        <a:p>
          <a:endParaRPr kumimoji="1" lang="ja-JP" altLang="en-US"/>
        </a:p>
      </dgm:t>
    </dgm:pt>
    <dgm:pt modelId="{86FF92B6-0598-40B5-9632-2CA4F3549DE8}" type="sibTrans" cxnId="{02F4ACDB-035D-4E22-BF93-0EEDD3A513FB}">
      <dgm:prSet/>
      <dgm:spPr>
        <a:solidFill>
          <a:srgbClr val="FFC000"/>
        </a:solidFill>
      </dgm:spPr>
      <dgm:t>
        <a:bodyPr/>
        <a:lstStyle/>
        <a:p>
          <a:endParaRPr kumimoji="1" lang="ja-JP" altLang="en-US" dirty="0">
            <a:solidFill>
              <a:srgbClr val="FFC000"/>
            </a:solidFill>
          </a:endParaRPr>
        </a:p>
      </dgm:t>
    </dgm:pt>
    <dgm:pt modelId="{2B8696C9-2A34-4BE1-A54F-DD8E00ED32D5}">
      <dgm:prSet phldrT="[テキスト]" custT="1"/>
      <dgm:spPr>
        <a:solidFill>
          <a:schemeClr val="accent1">
            <a:lumMod val="20000"/>
            <a:lumOff val="80000"/>
          </a:schemeClr>
        </a:solidFill>
      </dgm:spPr>
      <dgm:t>
        <a:bodyPr/>
        <a:lstStyle/>
        <a:p>
          <a:pPr algn="just">
            <a:lnSpc>
              <a:spcPts val="1500"/>
            </a:lnSpc>
          </a:pPr>
          <a:r>
            <a:rPr kumimoji="1" lang="ja-JP" altLang="en-US" sz="1200" b="1" dirty="0">
              <a:solidFill>
                <a:schemeClr val="tx1"/>
              </a:solidFill>
              <a:latin typeface="メイリオ" pitchFamily="50" charset="-128"/>
              <a:ea typeface="メイリオ" pitchFamily="50" charset="-128"/>
            </a:rPr>
            <a:t>証明書の改ざんが防止され、正しい証明書であることを誰でも容易に確認できる</a:t>
          </a:r>
        </a:p>
      </dgm:t>
    </dgm:pt>
    <dgm:pt modelId="{D3EEC353-3B33-4603-8C43-890E7275C71E}" type="parTrans" cxnId="{F8DB52D2-C2E7-4AAE-AE39-0D76DE7B43C3}">
      <dgm:prSet/>
      <dgm:spPr/>
      <dgm:t>
        <a:bodyPr/>
        <a:lstStyle/>
        <a:p>
          <a:endParaRPr kumimoji="1" lang="ja-JP" altLang="en-US"/>
        </a:p>
      </dgm:t>
    </dgm:pt>
    <dgm:pt modelId="{E756C5AA-137A-4901-A03E-8A5E942549CE}" type="sibTrans" cxnId="{F8DB52D2-C2E7-4AAE-AE39-0D76DE7B43C3}">
      <dgm:prSet/>
      <dgm:spPr/>
      <dgm:t>
        <a:bodyPr/>
        <a:lstStyle/>
        <a:p>
          <a:endParaRPr kumimoji="1" lang="ja-JP" altLang="en-US"/>
        </a:p>
      </dgm:t>
    </dgm:pt>
    <dgm:pt modelId="{C2496BD5-C1F2-4497-9D45-8E328C31F0D6}" type="pres">
      <dgm:prSet presAssocID="{27000E12-D0A9-4581-9D33-2935047CA57C}" presName="Name0" presStyleCnt="0">
        <dgm:presLayoutVars>
          <dgm:dir/>
          <dgm:resizeHandles val="exact"/>
        </dgm:presLayoutVars>
      </dgm:prSet>
      <dgm:spPr/>
      <dgm:t>
        <a:bodyPr/>
        <a:lstStyle/>
        <a:p>
          <a:endParaRPr kumimoji="1" lang="ja-JP" altLang="en-US"/>
        </a:p>
      </dgm:t>
    </dgm:pt>
    <dgm:pt modelId="{37C29E3B-8C32-4E5B-8840-68AE9073FC1E}" type="pres">
      <dgm:prSet presAssocID="{F908FBD9-C0B9-42AC-96F9-CBD468265405}" presName="node" presStyleLbl="node1" presStyleIdx="0" presStyleCnt="2">
        <dgm:presLayoutVars>
          <dgm:bulletEnabled val="1"/>
        </dgm:presLayoutVars>
      </dgm:prSet>
      <dgm:spPr/>
      <dgm:t>
        <a:bodyPr/>
        <a:lstStyle/>
        <a:p>
          <a:endParaRPr kumimoji="1" lang="ja-JP" altLang="en-US"/>
        </a:p>
      </dgm:t>
    </dgm:pt>
    <dgm:pt modelId="{A77C81D0-6AA8-4842-AACC-8B3C05C3A433}" type="pres">
      <dgm:prSet presAssocID="{86FF92B6-0598-40B5-9632-2CA4F3549DE8}" presName="sibTrans" presStyleLbl="sibTrans2D1" presStyleIdx="0" presStyleCnt="1"/>
      <dgm:spPr/>
      <dgm:t>
        <a:bodyPr/>
        <a:lstStyle/>
        <a:p>
          <a:endParaRPr kumimoji="1" lang="ja-JP" altLang="en-US"/>
        </a:p>
      </dgm:t>
    </dgm:pt>
    <dgm:pt modelId="{558EF808-3BDF-4D4C-955A-2E5B0C3017DA}" type="pres">
      <dgm:prSet presAssocID="{86FF92B6-0598-40B5-9632-2CA4F3549DE8}" presName="connectorText" presStyleLbl="sibTrans2D1" presStyleIdx="0" presStyleCnt="1"/>
      <dgm:spPr/>
      <dgm:t>
        <a:bodyPr/>
        <a:lstStyle/>
        <a:p>
          <a:endParaRPr kumimoji="1" lang="ja-JP" altLang="en-US"/>
        </a:p>
      </dgm:t>
    </dgm:pt>
    <dgm:pt modelId="{718C7616-E15C-4EE4-AE69-3D41A7C546FE}" type="pres">
      <dgm:prSet presAssocID="{2B8696C9-2A34-4BE1-A54F-DD8E00ED32D5}" presName="node" presStyleLbl="node1" presStyleIdx="1" presStyleCnt="2">
        <dgm:presLayoutVars>
          <dgm:bulletEnabled val="1"/>
        </dgm:presLayoutVars>
      </dgm:prSet>
      <dgm:spPr/>
      <dgm:t>
        <a:bodyPr/>
        <a:lstStyle/>
        <a:p>
          <a:endParaRPr kumimoji="1" lang="ja-JP" altLang="en-US"/>
        </a:p>
      </dgm:t>
    </dgm:pt>
  </dgm:ptLst>
  <dgm:cxnLst>
    <dgm:cxn modelId="{C70DB53C-98BA-4100-9FE3-0913FF9B44DB}" type="presOf" srcId="{F908FBD9-C0B9-42AC-96F9-CBD468265405}" destId="{37C29E3B-8C32-4E5B-8840-68AE9073FC1E}" srcOrd="0" destOrd="0" presId="urn:microsoft.com/office/officeart/2005/8/layout/process1"/>
    <dgm:cxn modelId="{39088F77-2351-4EFA-A704-27F335A0F92E}" type="presOf" srcId="{86FF92B6-0598-40B5-9632-2CA4F3549DE8}" destId="{A77C81D0-6AA8-4842-AACC-8B3C05C3A433}" srcOrd="0" destOrd="0" presId="urn:microsoft.com/office/officeart/2005/8/layout/process1"/>
    <dgm:cxn modelId="{4EE75EC8-BE0E-4491-BF2F-466680E171F3}" type="presOf" srcId="{86FF92B6-0598-40B5-9632-2CA4F3549DE8}" destId="{558EF808-3BDF-4D4C-955A-2E5B0C3017DA}" srcOrd="1" destOrd="0" presId="urn:microsoft.com/office/officeart/2005/8/layout/process1"/>
    <dgm:cxn modelId="{02F4ACDB-035D-4E22-BF93-0EEDD3A513FB}" srcId="{27000E12-D0A9-4581-9D33-2935047CA57C}" destId="{F908FBD9-C0B9-42AC-96F9-CBD468265405}" srcOrd="0" destOrd="0" parTransId="{C383C225-E746-4047-BB56-A9A01E6C6A08}" sibTransId="{86FF92B6-0598-40B5-9632-2CA4F3549DE8}"/>
    <dgm:cxn modelId="{833C927A-974F-435F-A2B6-F95ED9296A12}" type="presOf" srcId="{2B8696C9-2A34-4BE1-A54F-DD8E00ED32D5}" destId="{718C7616-E15C-4EE4-AE69-3D41A7C546FE}" srcOrd="0" destOrd="0" presId="urn:microsoft.com/office/officeart/2005/8/layout/process1"/>
    <dgm:cxn modelId="{52F1A56F-B4B5-4D19-A098-3FC49103C7BD}" type="presOf" srcId="{27000E12-D0A9-4581-9D33-2935047CA57C}" destId="{C2496BD5-C1F2-4497-9D45-8E328C31F0D6}" srcOrd="0" destOrd="0" presId="urn:microsoft.com/office/officeart/2005/8/layout/process1"/>
    <dgm:cxn modelId="{F8DB52D2-C2E7-4AAE-AE39-0D76DE7B43C3}" srcId="{27000E12-D0A9-4581-9D33-2935047CA57C}" destId="{2B8696C9-2A34-4BE1-A54F-DD8E00ED32D5}" srcOrd="1" destOrd="0" parTransId="{D3EEC353-3B33-4603-8C43-890E7275C71E}" sibTransId="{E756C5AA-137A-4901-A03E-8A5E942549CE}"/>
    <dgm:cxn modelId="{EE4C1A03-D6F4-4A5C-A876-A0D876B5B5C9}" type="presParOf" srcId="{C2496BD5-C1F2-4497-9D45-8E328C31F0D6}" destId="{37C29E3B-8C32-4E5B-8840-68AE9073FC1E}" srcOrd="0" destOrd="0" presId="urn:microsoft.com/office/officeart/2005/8/layout/process1"/>
    <dgm:cxn modelId="{F06FBF76-CDCC-496A-8467-5DB31B2839CA}" type="presParOf" srcId="{C2496BD5-C1F2-4497-9D45-8E328C31F0D6}" destId="{A77C81D0-6AA8-4842-AACC-8B3C05C3A433}" srcOrd="1" destOrd="0" presId="urn:microsoft.com/office/officeart/2005/8/layout/process1"/>
    <dgm:cxn modelId="{47DADB0B-4E83-4179-92BC-B69C570D4735}" type="presParOf" srcId="{A77C81D0-6AA8-4842-AACC-8B3C05C3A433}" destId="{558EF808-3BDF-4D4C-955A-2E5B0C3017DA}" srcOrd="0" destOrd="0" presId="urn:microsoft.com/office/officeart/2005/8/layout/process1"/>
    <dgm:cxn modelId="{84865457-72A8-480E-A857-B7E0E7B9D989}" type="presParOf" srcId="{C2496BD5-C1F2-4497-9D45-8E328C31F0D6}" destId="{718C7616-E15C-4EE4-AE69-3D41A7C546FE}" srcOrd="2"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C2F05-9818-4250-8050-CC13D31836F9}">
      <dsp:nvSpPr>
        <dsp:cNvPr id="0" name=""/>
        <dsp:cNvSpPr/>
      </dsp:nvSpPr>
      <dsp:spPr>
        <a:xfrm>
          <a:off x="0" y="33769"/>
          <a:ext cx="1709246" cy="1265910"/>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b="1" kern="1200" dirty="0">
              <a:solidFill>
                <a:schemeClr val="tx1"/>
              </a:solidFill>
            </a:rPr>
            <a:t>設計</a:t>
          </a:r>
        </a:p>
      </dsp:txBody>
      <dsp:txXfrm>
        <a:off x="37077" y="70846"/>
        <a:ext cx="1635092" cy="1191756"/>
      </dsp:txXfrm>
    </dsp:sp>
    <dsp:sp modelId="{0973E7A8-3A0D-4E36-A8BD-D89EED1BE657}">
      <dsp:nvSpPr>
        <dsp:cNvPr id="0" name=""/>
        <dsp:cNvSpPr/>
      </dsp:nvSpPr>
      <dsp:spPr>
        <a:xfrm rot="37274">
          <a:off x="1881137" y="467884"/>
          <a:ext cx="364453" cy="423893"/>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kumimoji="1" lang="ja-JP" altLang="en-US" sz="1400" kern="1200"/>
        </a:p>
      </dsp:txBody>
      <dsp:txXfrm>
        <a:off x="1881140" y="552070"/>
        <a:ext cx="255117" cy="254335"/>
      </dsp:txXfrm>
    </dsp:sp>
    <dsp:sp modelId="{60BAC54D-70A2-4644-8FA2-B1BC8D9BA9AB}">
      <dsp:nvSpPr>
        <dsp:cNvPr id="0" name=""/>
        <dsp:cNvSpPr/>
      </dsp:nvSpPr>
      <dsp:spPr>
        <a:xfrm>
          <a:off x="2396853" y="59758"/>
          <a:ext cx="1709246" cy="1265910"/>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b="1" kern="1200" dirty="0">
              <a:solidFill>
                <a:schemeClr val="tx1"/>
              </a:solidFill>
            </a:rPr>
            <a:t>積算</a:t>
          </a:r>
        </a:p>
      </dsp:txBody>
      <dsp:txXfrm>
        <a:off x="2433930" y="96835"/>
        <a:ext cx="1635092" cy="1191756"/>
      </dsp:txXfrm>
    </dsp:sp>
    <dsp:sp modelId="{C6111624-6196-4654-9047-A2B5DAB0C624}">
      <dsp:nvSpPr>
        <dsp:cNvPr id="0" name=""/>
        <dsp:cNvSpPr/>
      </dsp:nvSpPr>
      <dsp:spPr>
        <a:xfrm>
          <a:off x="4277024" y="480767"/>
          <a:ext cx="362360" cy="423893"/>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kumimoji="1" lang="ja-JP" altLang="en-US" sz="1400" kern="1200"/>
        </a:p>
      </dsp:txBody>
      <dsp:txXfrm>
        <a:off x="4277024" y="565546"/>
        <a:ext cx="253652" cy="254335"/>
      </dsp:txXfrm>
    </dsp:sp>
    <dsp:sp modelId="{37C29E3B-8C32-4E5B-8840-68AE9073FC1E}">
      <dsp:nvSpPr>
        <dsp:cNvPr id="0" name=""/>
        <dsp:cNvSpPr/>
      </dsp:nvSpPr>
      <dsp:spPr>
        <a:xfrm>
          <a:off x="4789798" y="59758"/>
          <a:ext cx="1709246" cy="126591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b="1" kern="1200" dirty="0">
              <a:solidFill>
                <a:schemeClr val="tx1"/>
              </a:solidFill>
            </a:rPr>
            <a:t>スイート</a:t>
          </a:r>
          <a:endParaRPr kumimoji="1" lang="en-US" altLang="ja-JP" sz="1800" b="1" kern="1200" dirty="0">
            <a:solidFill>
              <a:schemeClr val="tx1"/>
            </a:solidFill>
          </a:endParaRPr>
        </a:p>
        <a:p>
          <a:pPr lvl="0" algn="ctr" defTabSz="800100">
            <a:lnSpc>
              <a:spcPct val="90000"/>
            </a:lnSpc>
            <a:spcBef>
              <a:spcPct val="0"/>
            </a:spcBef>
            <a:spcAft>
              <a:spcPct val="35000"/>
            </a:spcAft>
          </a:pPr>
          <a:r>
            <a:rPr kumimoji="1" lang="ja-JP" altLang="en-US" sz="1800" b="1" kern="1200" dirty="0">
              <a:solidFill>
                <a:schemeClr val="tx1"/>
              </a:solidFill>
            </a:rPr>
            <a:t>建設会計</a:t>
          </a:r>
        </a:p>
      </dsp:txBody>
      <dsp:txXfrm>
        <a:off x="4826875" y="96835"/>
        <a:ext cx="1635092" cy="1191756"/>
      </dsp:txXfrm>
    </dsp:sp>
    <dsp:sp modelId="{A77C81D0-6AA8-4842-AACC-8B3C05C3A433}">
      <dsp:nvSpPr>
        <dsp:cNvPr id="0" name=""/>
        <dsp:cNvSpPr/>
      </dsp:nvSpPr>
      <dsp:spPr>
        <a:xfrm>
          <a:off x="6669968" y="480767"/>
          <a:ext cx="362360" cy="423893"/>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kumimoji="1" lang="ja-JP" altLang="en-US" sz="1400" kern="1200" dirty="0">
            <a:solidFill>
              <a:srgbClr val="FFC000"/>
            </a:solidFill>
          </a:endParaRPr>
        </a:p>
      </dsp:txBody>
      <dsp:txXfrm>
        <a:off x="6669968" y="565546"/>
        <a:ext cx="253652" cy="254335"/>
      </dsp:txXfrm>
    </dsp:sp>
    <dsp:sp modelId="{718C7616-E15C-4EE4-AE69-3D41A7C546FE}">
      <dsp:nvSpPr>
        <dsp:cNvPr id="0" name=""/>
        <dsp:cNvSpPr/>
      </dsp:nvSpPr>
      <dsp:spPr>
        <a:xfrm>
          <a:off x="7182742" y="59758"/>
          <a:ext cx="1709246" cy="1265910"/>
        </a:xfrm>
        <a:prstGeom prst="roundRect">
          <a:avLst>
            <a:gd name="adj" fmla="val 10000"/>
          </a:avLst>
        </a:prstGeom>
        <a:solidFill>
          <a:srgbClr val="EF82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1" lang="ja-JP" altLang="en-US" sz="1800" b="1" kern="1200" dirty="0">
              <a:solidFill>
                <a:schemeClr val="tx1"/>
              </a:solidFill>
            </a:rPr>
            <a:t>スイート</a:t>
          </a:r>
          <a:endParaRPr kumimoji="1" lang="en-US" altLang="ja-JP" sz="1800" b="1" kern="1200" dirty="0">
            <a:solidFill>
              <a:schemeClr val="tx1"/>
            </a:solidFill>
          </a:endParaRPr>
        </a:p>
        <a:p>
          <a:pPr lvl="0" algn="ctr" defTabSz="800100">
            <a:lnSpc>
              <a:spcPct val="90000"/>
            </a:lnSpc>
            <a:spcBef>
              <a:spcPct val="0"/>
            </a:spcBef>
            <a:spcAft>
              <a:spcPct val="35000"/>
            </a:spcAft>
          </a:pPr>
          <a:r>
            <a:rPr kumimoji="1" lang="ja-JP" altLang="en-US" sz="1800" b="1" kern="1200" dirty="0">
              <a:solidFill>
                <a:schemeClr val="tx1"/>
              </a:solidFill>
            </a:rPr>
            <a:t>給与計算</a:t>
          </a:r>
          <a:endParaRPr kumimoji="1" lang="en-US" altLang="ja-JP" sz="1800" b="1" kern="1200" dirty="0">
            <a:solidFill>
              <a:schemeClr val="tx1"/>
            </a:solidFill>
          </a:endParaRPr>
        </a:p>
        <a:p>
          <a:pPr lvl="0" algn="ctr" defTabSz="800100">
            <a:lnSpc>
              <a:spcPct val="90000"/>
            </a:lnSpc>
            <a:spcBef>
              <a:spcPct val="0"/>
            </a:spcBef>
            <a:spcAft>
              <a:spcPct val="35000"/>
            </a:spcAft>
          </a:pPr>
          <a:r>
            <a:rPr kumimoji="1" lang="en-US" altLang="ja-JP" sz="1800" b="1" kern="1200" dirty="0">
              <a:solidFill>
                <a:schemeClr val="tx1"/>
              </a:solidFill>
            </a:rPr>
            <a:t>-</a:t>
          </a:r>
          <a:r>
            <a:rPr kumimoji="1" lang="ja-JP" altLang="en-US" sz="1800" b="1" kern="1200" dirty="0">
              <a:solidFill>
                <a:schemeClr val="tx1"/>
              </a:solidFill>
            </a:rPr>
            <a:t>出面管理</a:t>
          </a:r>
          <a:r>
            <a:rPr kumimoji="1" lang="en-US" altLang="ja-JP" sz="1800" b="1" kern="1200" dirty="0">
              <a:solidFill>
                <a:schemeClr val="tx1"/>
              </a:solidFill>
            </a:rPr>
            <a:t>-</a:t>
          </a:r>
          <a:endParaRPr kumimoji="1" lang="ja-JP" altLang="en-US" sz="1800" b="1" kern="1200" dirty="0">
            <a:solidFill>
              <a:schemeClr val="tx1"/>
            </a:solidFill>
          </a:endParaRPr>
        </a:p>
      </dsp:txBody>
      <dsp:txXfrm>
        <a:off x="7219819" y="96835"/>
        <a:ext cx="1635092" cy="1191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29E3B-8C32-4E5B-8840-68AE9073FC1E}">
      <dsp:nvSpPr>
        <dsp:cNvPr id="0" name=""/>
        <dsp:cNvSpPr/>
      </dsp:nvSpPr>
      <dsp:spPr>
        <a:xfrm>
          <a:off x="797" y="109575"/>
          <a:ext cx="1700736" cy="102044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ja-JP" altLang="en-US" sz="2200" b="1" kern="1200" dirty="0">
              <a:solidFill>
                <a:schemeClr val="tx1"/>
              </a:solidFill>
            </a:rPr>
            <a:t>スイート</a:t>
          </a:r>
          <a:endParaRPr kumimoji="1" lang="en-US" altLang="ja-JP" sz="2200" b="1" kern="1200" dirty="0">
            <a:solidFill>
              <a:schemeClr val="tx1"/>
            </a:solidFill>
          </a:endParaRPr>
        </a:p>
        <a:p>
          <a:pPr lvl="0" algn="ctr" defTabSz="977900">
            <a:lnSpc>
              <a:spcPct val="90000"/>
            </a:lnSpc>
            <a:spcBef>
              <a:spcPct val="0"/>
            </a:spcBef>
            <a:spcAft>
              <a:spcPct val="35000"/>
            </a:spcAft>
          </a:pPr>
          <a:r>
            <a:rPr kumimoji="1" lang="ja-JP" altLang="en-US" sz="2200" b="1" kern="1200" dirty="0">
              <a:solidFill>
                <a:schemeClr val="tx1"/>
              </a:solidFill>
            </a:rPr>
            <a:t>法人会計</a:t>
          </a:r>
        </a:p>
      </dsp:txBody>
      <dsp:txXfrm>
        <a:off x="30685" y="139463"/>
        <a:ext cx="1640960" cy="960665"/>
      </dsp:txXfrm>
    </dsp:sp>
    <dsp:sp modelId="{A77C81D0-6AA8-4842-AACC-8B3C05C3A433}">
      <dsp:nvSpPr>
        <dsp:cNvPr id="0" name=""/>
        <dsp:cNvSpPr/>
      </dsp:nvSpPr>
      <dsp:spPr>
        <a:xfrm>
          <a:off x="1871607" y="408905"/>
          <a:ext cx="360556" cy="421782"/>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dirty="0">
            <a:solidFill>
              <a:srgbClr val="FFC000"/>
            </a:solidFill>
          </a:endParaRPr>
        </a:p>
      </dsp:txBody>
      <dsp:txXfrm>
        <a:off x="1871607" y="493261"/>
        <a:ext cx="252389" cy="253070"/>
      </dsp:txXfrm>
    </dsp:sp>
    <dsp:sp modelId="{718C7616-E15C-4EE4-AE69-3D41A7C546FE}">
      <dsp:nvSpPr>
        <dsp:cNvPr id="0" name=""/>
        <dsp:cNvSpPr/>
      </dsp:nvSpPr>
      <dsp:spPr>
        <a:xfrm>
          <a:off x="2381828" y="109575"/>
          <a:ext cx="1700736" cy="1020441"/>
        </a:xfrm>
        <a:prstGeom prst="roundRect">
          <a:avLst>
            <a:gd name="adj" fmla="val 10000"/>
          </a:avLst>
        </a:prstGeom>
        <a:solidFill>
          <a:srgbClr val="EF82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ja-JP" altLang="en-US" sz="2200" b="1" kern="1200" dirty="0">
              <a:solidFill>
                <a:schemeClr val="tx1"/>
              </a:solidFill>
            </a:rPr>
            <a:t>スイート</a:t>
          </a:r>
          <a:endParaRPr kumimoji="1" lang="en-US" altLang="ja-JP" sz="2200" b="1" kern="1200" dirty="0">
            <a:solidFill>
              <a:schemeClr val="tx1"/>
            </a:solidFill>
          </a:endParaRPr>
        </a:p>
        <a:p>
          <a:pPr lvl="0" algn="ctr" defTabSz="977900">
            <a:lnSpc>
              <a:spcPct val="90000"/>
            </a:lnSpc>
            <a:spcBef>
              <a:spcPct val="0"/>
            </a:spcBef>
            <a:spcAft>
              <a:spcPct val="35000"/>
            </a:spcAft>
          </a:pPr>
          <a:r>
            <a:rPr kumimoji="1" lang="ja-JP" altLang="en-US" sz="2200" b="1" kern="1200" dirty="0">
              <a:solidFill>
                <a:schemeClr val="tx1"/>
              </a:solidFill>
            </a:rPr>
            <a:t>給与計算</a:t>
          </a:r>
        </a:p>
      </dsp:txBody>
      <dsp:txXfrm>
        <a:off x="2411716" y="139463"/>
        <a:ext cx="1640960" cy="9606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306888" cy="338138"/>
          </a:xfrm>
          <a:prstGeom prst="rect">
            <a:avLst/>
          </a:prstGeom>
          <a:noFill/>
          <a:ln w="9525">
            <a:noFill/>
            <a:miter lim="800000"/>
            <a:headEnd/>
            <a:tailEnd/>
          </a:ln>
        </p:spPr>
        <p:txBody>
          <a:bodyPr vert="horz" wrap="square" lIns="95656" tIns="47830" rIns="95656" bIns="47830" numCol="1" anchor="t" anchorCtr="0" compatLnSpc="1">
            <a:prstTxWarp prst="textNoShape">
              <a:avLst/>
            </a:prstTxWarp>
          </a:bodyPr>
          <a:lstStyle>
            <a:lvl1pPr defTabSz="957062" eaLnBrk="1" hangingPunct="1">
              <a:spcBef>
                <a:spcPct val="50000"/>
              </a:spcBef>
              <a:defRPr sz="1300" b="0">
                <a:effectLst/>
                <a:latin typeface="Times New Roman" pitchFamily="18" charset="0"/>
              </a:defRPr>
            </a:lvl1pPr>
          </a:lstStyle>
          <a:p>
            <a:pPr>
              <a:defRPr/>
            </a:pPr>
            <a:endParaRPr lang="en-US" altLang="ja-JP"/>
          </a:p>
        </p:txBody>
      </p:sp>
      <p:sp>
        <p:nvSpPr>
          <p:cNvPr id="2051" name="Rectangle 3"/>
          <p:cNvSpPr>
            <a:spLocks noGrp="1" noChangeArrowheads="1"/>
          </p:cNvSpPr>
          <p:nvPr>
            <p:ph type="dt" sz="quarter" idx="1"/>
          </p:nvPr>
        </p:nvSpPr>
        <p:spPr bwMode="auto">
          <a:xfrm>
            <a:off x="5632450" y="0"/>
            <a:ext cx="4306888" cy="338138"/>
          </a:xfrm>
          <a:prstGeom prst="rect">
            <a:avLst/>
          </a:prstGeom>
          <a:noFill/>
          <a:ln w="9525">
            <a:noFill/>
            <a:miter lim="800000"/>
            <a:headEnd/>
            <a:tailEnd/>
          </a:ln>
        </p:spPr>
        <p:txBody>
          <a:bodyPr vert="horz" wrap="square" lIns="95656" tIns="47830" rIns="95656" bIns="47830" numCol="1" anchor="t" anchorCtr="0" compatLnSpc="1">
            <a:prstTxWarp prst="textNoShape">
              <a:avLst/>
            </a:prstTxWarp>
          </a:bodyPr>
          <a:lstStyle>
            <a:lvl1pPr algn="r" defTabSz="957062" eaLnBrk="1" hangingPunct="1">
              <a:spcBef>
                <a:spcPct val="50000"/>
              </a:spcBef>
              <a:defRPr sz="1300" b="0">
                <a:effectLst/>
                <a:latin typeface="Times New Roman" pitchFamily="18" charset="0"/>
              </a:defRPr>
            </a:lvl1pPr>
          </a:lstStyle>
          <a:p>
            <a:pPr>
              <a:defRPr/>
            </a:pPr>
            <a:endParaRPr lang="en-US" altLang="ja-JP"/>
          </a:p>
        </p:txBody>
      </p:sp>
      <p:sp>
        <p:nvSpPr>
          <p:cNvPr id="2052" name="Rectangle 4"/>
          <p:cNvSpPr>
            <a:spLocks noGrp="1" noChangeArrowheads="1"/>
          </p:cNvSpPr>
          <p:nvPr>
            <p:ph type="ftr" sz="quarter" idx="2"/>
          </p:nvPr>
        </p:nvSpPr>
        <p:spPr bwMode="auto">
          <a:xfrm>
            <a:off x="0" y="6467475"/>
            <a:ext cx="4306888" cy="338138"/>
          </a:xfrm>
          <a:prstGeom prst="rect">
            <a:avLst/>
          </a:prstGeom>
          <a:noFill/>
          <a:ln w="9525">
            <a:noFill/>
            <a:miter lim="800000"/>
            <a:headEnd/>
            <a:tailEnd/>
          </a:ln>
        </p:spPr>
        <p:txBody>
          <a:bodyPr vert="horz" wrap="square" lIns="95656" tIns="47830" rIns="95656" bIns="47830" numCol="1" anchor="b" anchorCtr="0" compatLnSpc="1">
            <a:prstTxWarp prst="textNoShape">
              <a:avLst/>
            </a:prstTxWarp>
          </a:bodyPr>
          <a:lstStyle>
            <a:lvl1pPr defTabSz="957062" eaLnBrk="1" hangingPunct="1">
              <a:spcBef>
                <a:spcPct val="50000"/>
              </a:spcBef>
              <a:defRPr sz="1300" b="0">
                <a:effectLst/>
                <a:latin typeface="Times New Roman" pitchFamily="18" charset="0"/>
              </a:defRPr>
            </a:lvl1pPr>
          </a:lstStyle>
          <a:p>
            <a:pPr>
              <a:defRPr/>
            </a:pPr>
            <a:endParaRPr lang="en-US" altLang="ja-JP"/>
          </a:p>
        </p:txBody>
      </p:sp>
      <p:sp>
        <p:nvSpPr>
          <p:cNvPr id="2053" name="Rectangle 5"/>
          <p:cNvSpPr>
            <a:spLocks noGrp="1" noChangeArrowheads="1"/>
          </p:cNvSpPr>
          <p:nvPr>
            <p:ph type="sldNum" sz="quarter" idx="3"/>
          </p:nvPr>
        </p:nvSpPr>
        <p:spPr bwMode="auto">
          <a:xfrm>
            <a:off x="5632450" y="6467475"/>
            <a:ext cx="4306888" cy="338138"/>
          </a:xfrm>
          <a:prstGeom prst="rect">
            <a:avLst/>
          </a:prstGeom>
          <a:noFill/>
          <a:ln w="9525">
            <a:noFill/>
            <a:miter lim="800000"/>
            <a:headEnd/>
            <a:tailEnd/>
          </a:ln>
        </p:spPr>
        <p:txBody>
          <a:bodyPr vert="horz" wrap="square" lIns="95656" tIns="47830" rIns="95656" bIns="47830" numCol="1" anchor="b" anchorCtr="0" compatLnSpc="1">
            <a:prstTxWarp prst="textNoShape">
              <a:avLst/>
            </a:prstTxWarp>
          </a:bodyPr>
          <a:lstStyle>
            <a:lvl1pPr algn="r" defTabSz="957062" eaLnBrk="1" hangingPunct="1">
              <a:spcBef>
                <a:spcPct val="50000"/>
              </a:spcBef>
              <a:defRPr sz="1300" b="0">
                <a:effectLst/>
                <a:latin typeface="Times New Roman" pitchFamily="18" charset="0"/>
              </a:defRPr>
            </a:lvl1pPr>
          </a:lstStyle>
          <a:p>
            <a:pPr>
              <a:defRPr/>
            </a:pPr>
            <a:fld id="{1C97A1CA-7162-40B6-B3BC-1A7F53D49811}" type="slidenum">
              <a:rPr lang="en-US" altLang="ja-JP"/>
              <a:pPr>
                <a:defRPr/>
              </a:pPr>
              <a:t>‹#›</a:t>
            </a:fld>
            <a:endParaRPr lang="en-US" altLang="ja-JP" dirty="0"/>
          </a:p>
        </p:txBody>
      </p:sp>
    </p:spTree>
    <p:extLst>
      <p:ext uri="{BB962C8B-B14F-4D97-AF65-F5344CB8AC3E}">
        <p14:creationId xmlns:p14="http://schemas.microsoft.com/office/powerpoint/2010/main" val="39479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4306888" cy="338138"/>
          </a:xfrm>
          <a:prstGeom prst="rect">
            <a:avLst/>
          </a:prstGeom>
          <a:noFill/>
          <a:ln w="9525">
            <a:noFill/>
            <a:miter lim="800000"/>
            <a:headEnd/>
            <a:tailEnd/>
          </a:ln>
        </p:spPr>
        <p:txBody>
          <a:bodyPr vert="horz" wrap="square" lIns="95656" tIns="47830" rIns="95656" bIns="47830" numCol="1" anchor="t" anchorCtr="0" compatLnSpc="1">
            <a:prstTxWarp prst="textNoShape">
              <a:avLst/>
            </a:prstTxWarp>
          </a:bodyPr>
          <a:lstStyle>
            <a:lvl1pPr defTabSz="957062" eaLnBrk="1" hangingPunct="1">
              <a:spcBef>
                <a:spcPct val="50000"/>
              </a:spcBef>
              <a:defRPr sz="1300" b="0">
                <a:effectLst/>
                <a:latin typeface="Times New Roman" pitchFamily="18" charset="0"/>
              </a:defRPr>
            </a:lvl1pPr>
          </a:lstStyle>
          <a:p>
            <a:pPr>
              <a:defRPr/>
            </a:pPr>
            <a:endParaRPr lang="en-US" altLang="ja-JP"/>
          </a:p>
        </p:txBody>
      </p:sp>
      <p:sp>
        <p:nvSpPr>
          <p:cNvPr id="4099" name="Rectangle 1027"/>
          <p:cNvSpPr>
            <a:spLocks noGrp="1" noChangeArrowheads="1"/>
          </p:cNvSpPr>
          <p:nvPr>
            <p:ph type="dt" idx="1"/>
          </p:nvPr>
        </p:nvSpPr>
        <p:spPr bwMode="auto">
          <a:xfrm>
            <a:off x="5632450" y="0"/>
            <a:ext cx="4306888" cy="338138"/>
          </a:xfrm>
          <a:prstGeom prst="rect">
            <a:avLst/>
          </a:prstGeom>
          <a:noFill/>
          <a:ln w="9525">
            <a:noFill/>
            <a:miter lim="800000"/>
            <a:headEnd/>
            <a:tailEnd/>
          </a:ln>
        </p:spPr>
        <p:txBody>
          <a:bodyPr vert="horz" wrap="square" lIns="95656" tIns="47830" rIns="95656" bIns="47830" numCol="1" anchor="t" anchorCtr="0" compatLnSpc="1">
            <a:prstTxWarp prst="textNoShape">
              <a:avLst/>
            </a:prstTxWarp>
          </a:bodyPr>
          <a:lstStyle>
            <a:lvl1pPr algn="r" defTabSz="957062" eaLnBrk="1" hangingPunct="1">
              <a:spcBef>
                <a:spcPct val="50000"/>
              </a:spcBef>
              <a:defRPr sz="1300" b="0">
                <a:effectLst/>
                <a:latin typeface="Times New Roman" pitchFamily="18" charset="0"/>
              </a:defRPr>
            </a:lvl1pPr>
          </a:lstStyle>
          <a:p>
            <a:pPr>
              <a:defRPr/>
            </a:pPr>
            <a:endParaRPr lang="en-US" altLang="ja-JP"/>
          </a:p>
        </p:txBody>
      </p:sp>
      <p:sp>
        <p:nvSpPr>
          <p:cNvPr id="865284" name="Rectangle 1028"/>
          <p:cNvSpPr>
            <a:spLocks noGrp="1" noRot="1" noChangeAspect="1" noChangeArrowheads="1"/>
          </p:cNvSpPr>
          <p:nvPr>
            <p:ph type="sldImg" idx="2"/>
          </p:nvPr>
        </p:nvSpPr>
        <p:spPr bwMode="auto">
          <a:xfrm>
            <a:off x="3168650" y="512763"/>
            <a:ext cx="3605213" cy="2549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1029"/>
          <p:cNvSpPr>
            <a:spLocks noGrp="1" noChangeArrowheads="1"/>
          </p:cNvSpPr>
          <p:nvPr>
            <p:ph type="body" sz="quarter" idx="3"/>
          </p:nvPr>
        </p:nvSpPr>
        <p:spPr bwMode="auto">
          <a:xfrm>
            <a:off x="1323975" y="3232150"/>
            <a:ext cx="7291388" cy="3060700"/>
          </a:xfrm>
          <a:prstGeom prst="rect">
            <a:avLst/>
          </a:prstGeom>
          <a:noFill/>
          <a:ln w="9525">
            <a:noFill/>
            <a:miter lim="800000"/>
            <a:headEnd/>
            <a:tailEnd/>
          </a:ln>
        </p:spPr>
        <p:txBody>
          <a:bodyPr vert="horz" wrap="square" lIns="95656" tIns="47830" rIns="95656" bIns="47830" numCol="1" anchor="t" anchorCtr="0" compatLnSpc="1">
            <a:prstTxWarp prst="textNoShape">
              <a:avLst/>
            </a:prstTxWarp>
          </a:bodyPr>
          <a:lstStyle/>
          <a:p>
            <a:pPr lvl="0"/>
            <a:r>
              <a:rPr lang="ja-JP" altLang="en-US" noProof="0"/>
              <a:t>マスターテキストの書式設定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1030"/>
          <p:cNvSpPr>
            <a:spLocks noGrp="1" noChangeArrowheads="1"/>
          </p:cNvSpPr>
          <p:nvPr>
            <p:ph type="ftr" sz="quarter" idx="4"/>
          </p:nvPr>
        </p:nvSpPr>
        <p:spPr bwMode="auto">
          <a:xfrm>
            <a:off x="0" y="6467475"/>
            <a:ext cx="4306888" cy="338138"/>
          </a:xfrm>
          <a:prstGeom prst="rect">
            <a:avLst/>
          </a:prstGeom>
          <a:noFill/>
          <a:ln w="9525">
            <a:noFill/>
            <a:miter lim="800000"/>
            <a:headEnd/>
            <a:tailEnd/>
          </a:ln>
        </p:spPr>
        <p:txBody>
          <a:bodyPr vert="horz" wrap="square" lIns="95656" tIns="47830" rIns="95656" bIns="47830" numCol="1" anchor="b" anchorCtr="0" compatLnSpc="1">
            <a:prstTxWarp prst="textNoShape">
              <a:avLst/>
            </a:prstTxWarp>
          </a:bodyPr>
          <a:lstStyle>
            <a:lvl1pPr defTabSz="957062" eaLnBrk="1" hangingPunct="1">
              <a:spcBef>
                <a:spcPct val="50000"/>
              </a:spcBef>
              <a:defRPr sz="1300" b="0">
                <a:effectLst/>
                <a:latin typeface="Times New Roman" pitchFamily="18" charset="0"/>
              </a:defRPr>
            </a:lvl1pPr>
          </a:lstStyle>
          <a:p>
            <a:pPr>
              <a:defRPr/>
            </a:pPr>
            <a:endParaRPr lang="en-US" altLang="ja-JP"/>
          </a:p>
        </p:txBody>
      </p:sp>
      <p:sp>
        <p:nvSpPr>
          <p:cNvPr id="4103" name="Rectangle 1031"/>
          <p:cNvSpPr>
            <a:spLocks noGrp="1" noChangeArrowheads="1"/>
          </p:cNvSpPr>
          <p:nvPr>
            <p:ph type="sldNum" sz="quarter" idx="5"/>
          </p:nvPr>
        </p:nvSpPr>
        <p:spPr bwMode="auto">
          <a:xfrm>
            <a:off x="5632450" y="6467475"/>
            <a:ext cx="4306888" cy="338138"/>
          </a:xfrm>
          <a:prstGeom prst="rect">
            <a:avLst/>
          </a:prstGeom>
          <a:noFill/>
          <a:ln w="9525">
            <a:noFill/>
            <a:miter lim="800000"/>
            <a:headEnd/>
            <a:tailEnd/>
          </a:ln>
        </p:spPr>
        <p:txBody>
          <a:bodyPr vert="horz" wrap="square" lIns="95656" tIns="47830" rIns="95656" bIns="47830" numCol="1" anchor="b" anchorCtr="0" compatLnSpc="1">
            <a:prstTxWarp prst="textNoShape">
              <a:avLst/>
            </a:prstTxWarp>
          </a:bodyPr>
          <a:lstStyle>
            <a:lvl1pPr algn="r" defTabSz="957062" eaLnBrk="1" hangingPunct="1">
              <a:spcBef>
                <a:spcPct val="50000"/>
              </a:spcBef>
              <a:defRPr sz="1300" b="0">
                <a:effectLst/>
                <a:latin typeface="Times New Roman" pitchFamily="18" charset="0"/>
              </a:defRPr>
            </a:lvl1pPr>
          </a:lstStyle>
          <a:p>
            <a:pPr>
              <a:defRPr/>
            </a:pPr>
            <a:fld id="{E59D2BB4-6A78-418F-9E5A-5612DA90439D}" type="slidenum">
              <a:rPr lang="en-US" altLang="ja-JP"/>
              <a:pPr>
                <a:defRPr/>
              </a:pPr>
              <a:t>‹#›</a:t>
            </a:fld>
            <a:endParaRPr lang="en-US" altLang="ja-JP"/>
          </a:p>
        </p:txBody>
      </p:sp>
    </p:spTree>
    <p:extLst>
      <p:ext uri="{BB962C8B-B14F-4D97-AF65-F5344CB8AC3E}">
        <p14:creationId xmlns:p14="http://schemas.microsoft.com/office/powerpoint/2010/main" val="2095190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2782"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08733"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64691"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0644"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78899" algn="l" defTabSz="911558" rtl="0" eaLnBrk="1" latinLnBrk="0" hangingPunct="1">
      <a:defRPr kumimoji="1" sz="1200" kern="1200">
        <a:solidFill>
          <a:schemeClr val="tx1"/>
        </a:solidFill>
        <a:latin typeface="+mn-lt"/>
        <a:ea typeface="+mn-ea"/>
        <a:cs typeface="+mn-cs"/>
      </a:defRPr>
    </a:lvl6pPr>
    <a:lvl7pPr marL="2734672" algn="l" defTabSz="911558" rtl="0" eaLnBrk="1" latinLnBrk="0" hangingPunct="1">
      <a:defRPr kumimoji="1" sz="1200" kern="1200">
        <a:solidFill>
          <a:schemeClr val="tx1"/>
        </a:solidFill>
        <a:latin typeface="+mn-lt"/>
        <a:ea typeface="+mn-ea"/>
        <a:cs typeface="+mn-cs"/>
      </a:defRPr>
    </a:lvl7pPr>
    <a:lvl8pPr marL="3190458" algn="l" defTabSz="911558" rtl="0" eaLnBrk="1" latinLnBrk="0" hangingPunct="1">
      <a:defRPr kumimoji="1" sz="1200" kern="1200">
        <a:solidFill>
          <a:schemeClr val="tx1"/>
        </a:solidFill>
        <a:latin typeface="+mn-lt"/>
        <a:ea typeface="+mn-ea"/>
        <a:cs typeface="+mn-cs"/>
      </a:defRPr>
    </a:lvl8pPr>
    <a:lvl9pPr marL="3646228" algn="l" defTabSz="91155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スライド イメージ プレースホルダ 1"/>
          <p:cNvSpPr>
            <a:spLocks noGrp="1" noRot="1" noChangeAspect="1" noTextEdit="1"/>
          </p:cNvSpPr>
          <p:nvPr>
            <p:ph type="sldImg"/>
          </p:nvPr>
        </p:nvSpPr>
        <p:spPr>
          <a:xfrm>
            <a:off x="3240088" y="534988"/>
            <a:ext cx="3757612" cy="2659062"/>
          </a:xfrm>
          <a:ln/>
        </p:spPr>
      </p:sp>
      <p:sp>
        <p:nvSpPr>
          <p:cNvPr id="8663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
        <p:nvSpPr>
          <p:cNvPr id="8663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576" eaLnBrk="0" hangingPunct="0">
              <a:defRPr kumimoji="1" sz="2200">
                <a:solidFill>
                  <a:schemeClr val="tx1"/>
                </a:solidFill>
                <a:latin typeface="Arial" pitchFamily="34" charset="0"/>
                <a:ea typeface="ＭＳ Ｐゴシック" pitchFamily="50" charset="-128"/>
              </a:defRPr>
            </a:lvl1pPr>
            <a:lvl2pPr marL="769028" indent="-295780" defTabSz="987576" eaLnBrk="0" hangingPunct="0">
              <a:defRPr kumimoji="1" sz="2200">
                <a:solidFill>
                  <a:schemeClr val="tx1"/>
                </a:solidFill>
                <a:latin typeface="Arial" pitchFamily="34" charset="0"/>
                <a:ea typeface="ＭＳ Ｐゴシック" pitchFamily="50" charset="-128"/>
              </a:defRPr>
            </a:lvl2pPr>
            <a:lvl3pPr marL="1183119" indent="-236624" defTabSz="987576" eaLnBrk="0" hangingPunct="0">
              <a:defRPr kumimoji="1" sz="2200">
                <a:solidFill>
                  <a:schemeClr val="tx1"/>
                </a:solidFill>
                <a:latin typeface="Arial" pitchFamily="34" charset="0"/>
                <a:ea typeface="ＭＳ Ｐゴシック" pitchFamily="50" charset="-128"/>
              </a:defRPr>
            </a:lvl3pPr>
            <a:lvl4pPr marL="1656367" indent="-236624" defTabSz="987576" eaLnBrk="0" hangingPunct="0">
              <a:defRPr kumimoji="1" sz="2200">
                <a:solidFill>
                  <a:schemeClr val="tx1"/>
                </a:solidFill>
                <a:latin typeface="Arial" pitchFamily="34" charset="0"/>
                <a:ea typeface="ＭＳ Ｐゴシック" pitchFamily="50" charset="-128"/>
              </a:defRPr>
            </a:lvl4pPr>
            <a:lvl5pPr marL="2129615" indent="-236624" defTabSz="987576" eaLnBrk="0" hangingPunct="0">
              <a:defRPr kumimoji="1" sz="2200">
                <a:solidFill>
                  <a:schemeClr val="tx1"/>
                </a:solidFill>
                <a:latin typeface="Arial" pitchFamily="34" charset="0"/>
                <a:ea typeface="ＭＳ Ｐゴシック" pitchFamily="50" charset="-128"/>
              </a:defRPr>
            </a:lvl5pPr>
            <a:lvl6pPr marL="2602862"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076110"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549358"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022606"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pPr marL="0" marR="0" lvl="0" indent="0" algn="r" defTabSz="987576" rtl="0" eaLnBrk="1" fontAlgn="base" latinLnBrk="0" hangingPunct="1">
              <a:lnSpc>
                <a:spcPct val="100000"/>
              </a:lnSpc>
              <a:spcBef>
                <a:spcPct val="50000"/>
              </a:spcBef>
              <a:spcAft>
                <a:spcPct val="0"/>
              </a:spcAft>
              <a:buClrTx/>
              <a:buSzTx/>
              <a:buFontTx/>
              <a:buNone/>
              <a:tabLst/>
              <a:defRPr/>
            </a:pPr>
            <a:fld id="{79A8C98D-57D3-4BE9-AB1A-70D155900A9B}" type="slidenum">
              <a:rPr kumimoji="1" lang="en-US" altLang="ja-JP" sz="13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87576" rtl="0" eaLnBrk="1" fontAlgn="base" latinLnBrk="0" hangingPunct="1">
                <a:lnSpc>
                  <a:spcPct val="100000"/>
                </a:lnSpc>
                <a:spcBef>
                  <a:spcPct val="50000"/>
                </a:spcBef>
                <a:spcAft>
                  <a:spcPct val="0"/>
                </a:spcAft>
                <a:buClrTx/>
                <a:buSzTx/>
                <a:buFontTx/>
                <a:buNone/>
                <a:tabLst/>
                <a:defRPr/>
              </a:pPr>
              <a:t>1</a:t>
            </a:fld>
            <a:endParaRPr kumimoji="1" lang="en-US" altLang="ja-JP" sz="1300" b="0" i="0" u="none" strike="noStrike" kern="1200" cap="none" spc="0" normalizeH="0" baseline="0" noProof="0" dirty="0">
              <a:ln>
                <a:noFill/>
              </a:ln>
              <a:solidFill>
                <a:srgbClr val="000000"/>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2118079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68650" y="512763"/>
            <a:ext cx="3605213" cy="25495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8CCCFC9-5270-4A68-B54C-51E71068B309}" type="slidenum">
              <a:rPr lang="ja-JP" altLang="en-US" smtClean="0">
                <a:solidFill>
                  <a:srgbClr val="000000"/>
                </a:solidFill>
              </a:rPr>
              <a:pPr>
                <a:defRPr/>
              </a:pPr>
              <a:t>47</a:t>
            </a:fld>
            <a:endParaRPr lang="ja-JP" altLang="en-US" dirty="0">
              <a:solidFill>
                <a:srgbClr val="000000"/>
              </a:solidFill>
            </a:endParaRPr>
          </a:p>
        </p:txBody>
      </p:sp>
    </p:spTree>
    <p:extLst>
      <p:ext uri="{BB962C8B-B14F-4D97-AF65-F5344CB8AC3E}">
        <p14:creationId xmlns:p14="http://schemas.microsoft.com/office/powerpoint/2010/main" val="346302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168650" y="512763"/>
            <a:ext cx="3605213" cy="2549525"/>
          </a:xfrm>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z="1400">
              <a:ea typeface="ＭＳ Ｐゴシック" pitchFamily="50" charset="-128"/>
            </a:endParaRPr>
          </a:p>
        </p:txBody>
      </p:sp>
    </p:spTree>
    <p:extLst>
      <p:ext uri="{BB962C8B-B14F-4D97-AF65-F5344CB8AC3E}">
        <p14:creationId xmlns:p14="http://schemas.microsoft.com/office/powerpoint/2010/main" val="4139776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576" eaLnBrk="0" hangingPunct="0">
              <a:defRPr kumimoji="1" sz="2200">
                <a:solidFill>
                  <a:schemeClr val="tx1"/>
                </a:solidFill>
                <a:latin typeface="Arial" pitchFamily="34" charset="0"/>
                <a:ea typeface="ＭＳ Ｐゴシック" pitchFamily="50" charset="-128"/>
              </a:defRPr>
            </a:lvl1pPr>
            <a:lvl2pPr marL="769028" indent="-295780" defTabSz="987576" eaLnBrk="0" hangingPunct="0">
              <a:defRPr kumimoji="1" sz="2200">
                <a:solidFill>
                  <a:schemeClr val="tx1"/>
                </a:solidFill>
                <a:latin typeface="Arial" pitchFamily="34" charset="0"/>
                <a:ea typeface="ＭＳ Ｐゴシック" pitchFamily="50" charset="-128"/>
              </a:defRPr>
            </a:lvl2pPr>
            <a:lvl3pPr marL="1183119" indent="-236624" defTabSz="987576" eaLnBrk="0" hangingPunct="0">
              <a:defRPr kumimoji="1" sz="2200">
                <a:solidFill>
                  <a:schemeClr val="tx1"/>
                </a:solidFill>
                <a:latin typeface="Arial" pitchFamily="34" charset="0"/>
                <a:ea typeface="ＭＳ Ｐゴシック" pitchFamily="50" charset="-128"/>
              </a:defRPr>
            </a:lvl3pPr>
            <a:lvl4pPr marL="1656367" indent="-236624" defTabSz="987576" eaLnBrk="0" hangingPunct="0">
              <a:defRPr kumimoji="1" sz="2200">
                <a:solidFill>
                  <a:schemeClr val="tx1"/>
                </a:solidFill>
                <a:latin typeface="Arial" pitchFamily="34" charset="0"/>
                <a:ea typeface="ＭＳ Ｐゴシック" pitchFamily="50" charset="-128"/>
              </a:defRPr>
            </a:lvl4pPr>
            <a:lvl5pPr marL="2129615" indent="-236624" defTabSz="987576" eaLnBrk="0" hangingPunct="0">
              <a:defRPr kumimoji="1" sz="2200">
                <a:solidFill>
                  <a:schemeClr val="tx1"/>
                </a:solidFill>
                <a:latin typeface="Arial" pitchFamily="34" charset="0"/>
                <a:ea typeface="ＭＳ Ｐゴシック" pitchFamily="50" charset="-128"/>
              </a:defRPr>
            </a:lvl5pPr>
            <a:lvl6pPr marL="2602862"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076110"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549358"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022606"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pPr eaLnBrk="1" hangingPunct="1">
              <a:defRPr/>
            </a:pPr>
            <a:fld id="{DBF5C87B-B052-42B1-891C-8931F8E33EE4}" type="slidenum">
              <a:rPr lang="en-US" altLang="ja-JP" sz="1300" smtClean="0">
                <a:solidFill>
                  <a:srgbClr val="000000"/>
                </a:solidFill>
                <a:latin typeface="Times New Roman" pitchFamily="18" charset="0"/>
              </a:rPr>
              <a:pPr eaLnBrk="1" hangingPunct="1">
                <a:defRPr/>
              </a:pPr>
              <a:t>53</a:t>
            </a:fld>
            <a:endParaRPr lang="en-US" altLang="ja-JP" sz="1300" dirty="0">
              <a:solidFill>
                <a:srgbClr val="000000"/>
              </a:solidFill>
              <a:latin typeface="Times New Roman" pitchFamily="18" charset="0"/>
            </a:endParaRPr>
          </a:p>
        </p:txBody>
      </p:sp>
      <p:sp>
        <p:nvSpPr>
          <p:cNvPr id="871427" name="Rectangle 2"/>
          <p:cNvSpPr>
            <a:spLocks noGrp="1" noRot="1" noChangeAspect="1" noChangeArrowheads="1" noTextEdit="1"/>
          </p:cNvSpPr>
          <p:nvPr>
            <p:ph type="sldImg"/>
          </p:nvPr>
        </p:nvSpPr>
        <p:spPr>
          <a:xfrm>
            <a:off x="3244850" y="533400"/>
            <a:ext cx="3762375" cy="2662238"/>
          </a:xfrm>
          <a:ln/>
        </p:spPr>
      </p:sp>
      <p:sp>
        <p:nvSpPr>
          <p:cNvPr id="871428" name="Rectangle 3"/>
          <p:cNvSpPr>
            <a:spLocks noGrp="1" noChangeArrowheads="1"/>
          </p:cNvSpPr>
          <p:nvPr>
            <p:ph type="body" idx="1"/>
          </p:nvPr>
        </p:nvSpPr>
        <p:spPr>
          <a:xfrm>
            <a:off x="1363308" y="3374942"/>
            <a:ext cx="7507998" cy="3191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32" tIns="49466" rIns="98932" bIns="49466"/>
          <a:lstStyle/>
          <a:p>
            <a:pPr eaLnBrk="1" hangingPunct="1"/>
            <a:endParaRPr lang="ja-JP" altLang="ja-JP"/>
          </a:p>
        </p:txBody>
      </p:sp>
    </p:spTree>
    <p:extLst>
      <p:ext uri="{BB962C8B-B14F-4D97-AF65-F5344CB8AC3E}">
        <p14:creationId xmlns:p14="http://schemas.microsoft.com/office/powerpoint/2010/main" val="65099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576" eaLnBrk="0" hangingPunct="0">
              <a:defRPr kumimoji="1" sz="2200">
                <a:solidFill>
                  <a:schemeClr val="tx1"/>
                </a:solidFill>
                <a:latin typeface="Arial" pitchFamily="34" charset="0"/>
                <a:ea typeface="ＭＳ Ｐゴシック" pitchFamily="50" charset="-128"/>
              </a:defRPr>
            </a:lvl1pPr>
            <a:lvl2pPr marL="769028" indent="-295780" defTabSz="987576" eaLnBrk="0" hangingPunct="0">
              <a:defRPr kumimoji="1" sz="2200">
                <a:solidFill>
                  <a:schemeClr val="tx1"/>
                </a:solidFill>
                <a:latin typeface="Arial" pitchFamily="34" charset="0"/>
                <a:ea typeface="ＭＳ Ｐゴシック" pitchFamily="50" charset="-128"/>
              </a:defRPr>
            </a:lvl2pPr>
            <a:lvl3pPr marL="1183119" indent="-236624" defTabSz="987576" eaLnBrk="0" hangingPunct="0">
              <a:defRPr kumimoji="1" sz="2200">
                <a:solidFill>
                  <a:schemeClr val="tx1"/>
                </a:solidFill>
                <a:latin typeface="Arial" pitchFamily="34" charset="0"/>
                <a:ea typeface="ＭＳ Ｐゴシック" pitchFamily="50" charset="-128"/>
              </a:defRPr>
            </a:lvl3pPr>
            <a:lvl4pPr marL="1656367" indent="-236624" defTabSz="987576" eaLnBrk="0" hangingPunct="0">
              <a:defRPr kumimoji="1" sz="2200">
                <a:solidFill>
                  <a:schemeClr val="tx1"/>
                </a:solidFill>
                <a:latin typeface="Arial" pitchFamily="34" charset="0"/>
                <a:ea typeface="ＭＳ Ｐゴシック" pitchFamily="50" charset="-128"/>
              </a:defRPr>
            </a:lvl4pPr>
            <a:lvl5pPr marL="2129615" indent="-236624" defTabSz="987576" eaLnBrk="0" hangingPunct="0">
              <a:defRPr kumimoji="1" sz="2200">
                <a:solidFill>
                  <a:schemeClr val="tx1"/>
                </a:solidFill>
                <a:latin typeface="Arial" pitchFamily="34" charset="0"/>
                <a:ea typeface="ＭＳ Ｐゴシック" pitchFamily="50" charset="-128"/>
              </a:defRPr>
            </a:lvl5pPr>
            <a:lvl6pPr marL="2602862"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076110"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549358"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022606"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pPr eaLnBrk="1" hangingPunct="1">
              <a:defRPr/>
            </a:pPr>
            <a:fld id="{DBF5C87B-B052-42B1-891C-8931F8E33EE4}" type="slidenum">
              <a:rPr lang="en-US" altLang="ja-JP" sz="1300" smtClean="0">
                <a:solidFill>
                  <a:srgbClr val="000000"/>
                </a:solidFill>
                <a:latin typeface="Times New Roman" pitchFamily="18" charset="0"/>
              </a:rPr>
              <a:pPr eaLnBrk="1" hangingPunct="1">
                <a:defRPr/>
              </a:pPr>
              <a:t>54</a:t>
            </a:fld>
            <a:endParaRPr lang="en-US" altLang="ja-JP" sz="1300" dirty="0">
              <a:solidFill>
                <a:srgbClr val="000000"/>
              </a:solidFill>
              <a:latin typeface="Times New Roman" pitchFamily="18" charset="0"/>
            </a:endParaRPr>
          </a:p>
        </p:txBody>
      </p:sp>
      <p:sp>
        <p:nvSpPr>
          <p:cNvPr id="871427" name="Rectangle 2"/>
          <p:cNvSpPr>
            <a:spLocks noGrp="1" noRot="1" noChangeAspect="1" noChangeArrowheads="1" noTextEdit="1"/>
          </p:cNvSpPr>
          <p:nvPr>
            <p:ph type="sldImg"/>
          </p:nvPr>
        </p:nvSpPr>
        <p:spPr>
          <a:xfrm>
            <a:off x="3244850" y="533400"/>
            <a:ext cx="3762375" cy="2662238"/>
          </a:xfrm>
          <a:ln/>
        </p:spPr>
      </p:sp>
      <p:sp>
        <p:nvSpPr>
          <p:cNvPr id="871428" name="Rectangle 3"/>
          <p:cNvSpPr>
            <a:spLocks noGrp="1" noChangeArrowheads="1"/>
          </p:cNvSpPr>
          <p:nvPr>
            <p:ph type="body" idx="1"/>
          </p:nvPr>
        </p:nvSpPr>
        <p:spPr>
          <a:xfrm>
            <a:off x="1363308" y="3374942"/>
            <a:ext cx="7507998" cy="3191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32" tIns="49466" rIns="98932" bIns="49466"/>
          <a:lstStyle/>
          <a:p>
            <a:pPr eaLnBrk="1" hangingPunct="1"/>
            <a:endParaRPr lang="ja-JP" altLang="ja-JP"/>
          </a:p>
        </p:txBody>
      </p:sp>
    </p:spTree>
    <p:extLst>
      <p:ext uri="{BB962C8B-B14F-4D97-AF65-F5344CB8AC3E}">
        <p14:creationId xmlns:p14="http://schemas.microsoft.com/office/powerpoint/2010/main" val="1899717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576" eaLnBrk="0" hangingPunct="0">
              <a:defRPr kumimoji="1" sz="2200">
                <a:solidFill>
                  <a:schemeClr val="tx1"/>
                </a:solidFill>
                <a:latin typeface="Arial" pitchFamily="34" charset="0"/>
                <a:ea typeface="ＭＳ Ｐゴシック" pitchFamily="50" charset="-128"/>
              </a:defRPr>
            </a:lvl1pPr>
            <a:lvl2pPr marL="769028" indent="-295780" defTabSz="987576" eaLnBrk="0" hangingPunct="0">
              <a:defRPr kumimoji="1" sz="2200">
                <a:solidFill>
                  <a:schemeClr val="tx1"/>
                </a:solidFill>
                <a:latin typeface="Arial" pitchFamily="34" charset="0"/>
                <a:ea typeface="ＭＳ Ｐゴシック" pitchFamily="50" charset="-128"/>
              </a:defRPr>
            </a:lvl2pPr>
            <a:lvl3pPr marL="1183119" indent="-236624" defTabSz="987576" eaLnBrk="0" hangingPunct="0">
              <a:defRPr kumimoji="1" sz="2200">
                <a:solidFill>
                  <a:schemeClr val="tx1"/>
                </a:solidFill>
                <a:latin typeface="Arial" pitchFamily="34" charset="0"/>
                <a:ea typeface="ＭＳ Ｐゴシック" pitchFamily="50" charset="-128"/>
              </a:defRPr>
            </a:lvl3pPr>
            <a:lvl4pPr marL="1656367" indent="-236624" defTabSz="987576" eaLnBrk="0" hangingPunct="0">
              <a:defRPr kumimoji="1" sz="2200">
                <a:solidFill>
                  <a:schemeClr val="tx1"/>
                </a:solidFill>
                <a:latin typeface="Arial" pitchFamily="34" charset="0"/>
                <a:ea typeface="ＭＳ Ｐゴシック" pitchFamily="50" charset="-128"/>
              </a:defRPr>
            </a:lvl4pPr>
            <a:lvl5pPr marL="2129615" indent="-236624" defTabSz="987576" eaLnBrk="0" hangingPunct="0">
              <a:defRPr kumimoji="1" sz="2200">
                <a:solidFill>
                  <a:schemeClr val="tx1"/>
                </a:solidFill>
                <a:latin typeface="Arial" pitchFamily="34" charset="0"/>
                <a:ea typeface="ＭＳ Ｐゴシック" pitchFamily="50" charset="-128"/>
              </a:defRPr>
            </a:lvl5pPr>
            <a:lvl6pPr marL="2602862"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076110"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549358"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022606"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pPr eaLnBrk="1" hangingPunct="1">
              <a:defRPr/>
            </a:pPr>
            <a:fld id="{DBF5C87B-B052-42B1-891C-8931F8E33EE4}" type="slidenum">
              <a:rPr lang="en-US" altLang="ja-JP" sz="1300" smtClean="0">
                <a:solidFill>
                  <a:srgbClr val="000000"/>
                </a:solidFill>
                <a:latin typeface="Times New Roman" pitchFamily="18" charset="0"/>
              </a:rPr>
              <a:pPr eaLnBrk="1" hangingPunct="1">
                <a:defRPr/>
              </a:pPr>
              <a:t>55</a:t>
            </a:fld>
            <a:endParaRPr lang="en-US" altLang="ja-JP" sz="1300" dirty="0">
              <a:solidFill>
                <a:srgbClr val="000000"/>
              </a:solidFill>
              <a:latin typeface="Times New Roman" pitchFamily="18" charset="0"/>
            </a:endParaRPr>
          </a:p>
        </p:txBody>
      </p:sp>
      <p:sp>
        <p:nvSpPr>
          <p:cNvPr id="871427" name="Rectangle 2"/>
          <p:cNvSpPr>
            <a:spLocks noGrp="1" noRot="1" noChangeAspect="1" noChangeArrowheads="1" noTextEdit="1"/>
          </p:cNvSpPr>
          <p:nvPr>
            <p:ph type="sldImg"/>
          </p:nvPr>
        </p:nvSpPr>
        <p:spPr>
          <a:xfrm>
            <a:off x="3244850" y="533400"/>
            <a:ext cx="3762375" cy="2662238"/>
          </a:xfrm>
          <a:ln/>
        </p:spPr>
      </p:sp>
      <p:sp>
        <p:nvSpPr>
          <p:cNvPr id="871428" name="Rectangle 3"/>
          <p:cNvSpPr>
            <a:spLocks noGrp="1" noChangeArrowheads="1"/>
          </p:cNvSpPr>
          <p:nvPr>
            <p:ph type="body" idx="1"/>
          </p:nvPr>
        </p:nvSpPr>
        <p:spPr>
          <a:xfrm>
            <a:off x="1363308" y="3374942"/>
            <a:ext cx="7507998" cy="3191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32" tIns="49466" rIns="98932" bIns="49466"/>
          <a:lstStyle/>
          <a:p>
            <a:pPr eaLnBrk="1" hangingPunct="1"/>
            <a:endParaRPr lang="ja-JP" altLang="ja-JP"/>
          </a:p>
        </p:txBody>
      </p:sp>
    </p:spTree>
    <p:extLst>
      <p:ext uri="{BB962C8B-B14F-4D97-AF65-F5344CB8AC3E}">
        <p14:creationId xmlns:p14="http://schemas.microsoft.com/office/powerpoint/2010/main" val="118375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576" eaLnBrk="0" hangingPunct="0">
              <a:defRPr kumimoji="1" sz="2200">
                <a:solidFill>
                  <a:schemeClr val="tx1"/>
                </a:solidFill>
                <a:latin typeface="Arial" pitchFamily="34" charset="0"/>
                <a:ea typeface="ＭＳ Ｐゴシック" pitchFamily="50" charset="-128"/>
              </a:defRPr>
            </a:lvl1pPr>
            <a:lvl2pPr marL="769028" indent="-295780" defTabSz="987576" eaLnBrk="0" hangingPunct="0">
              <a:defRPr kumimoji="1" sz="2200">
                <a:solidFill>
                  <a:schemeClr val="tx1"/>
                </a:solidFill>
                <a:latin typeface="Arial" pitchFamily="34" charset="0"/>
                <a:ea typeface="ＭＳ Ｐゴシック" pitchFamily="50" charset="-128"/>
              </a:defRPr>
            </a:lvl2pPr>
            <a:lvl3pPr marL="1183119" indent="-236624" defTabSz="987576" eaLnBrk="0" hangingPunct="0">
              <a:defRPr kumimoji="1" sz="2200">
                <a:solidFill>
                  <a:schemeClr val="tx1"/>
                </a:solidFill>
                <a:latin typeface="Arial" pitchFamily="34" charset="0"/>
                <a:ea typeface="ＭＳ Ｐゴシック" pitchFamily="50" charset="-128"/>
              </a:defRPr>
            </a:lvl3pPr>
            <a:lvl4pPr marL="1656367" indent="-236624" defTabSz="987576" eaLnBrk="0" hangingPunct="0">
              <a:defRPr kumimoji="1" sz="2200">
                <a:solidFill>
                  <a:schemeClr val="tx1"/>
                </a:solidFill>
                <a:latin typeface="Arial" pitchFamily="34" charset="0"/>
                <a:ea typeface="ＭＳ Ｐゴシック" pitchFamily="50" charset="-128"/>
              </a:defRPr>
            </a:lvl4pPr>
            <a:lvl5pPr marL="2129615" indent="-236624" defTabSz="987576" eaLnBrk="0" hangingPunct="0">
              <a:defRPr kumimoji="1" sz="2200">
                <a:solidFill>
                  <a:schemeClr val="tx1"/>
                </a:solidFill>
                <a:latin typeface="Arial" pitchFamily="34" charset="0"/>
                <a:ea typeface="ＭＳ Ｐゴシック" pitchFamily="50" charset="-128"/>
              </a:defRPr>
            </a:lvl5pPr>
            <a:lvl6pPr marL="2602862"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076110"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549358"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022606" indent="-236624" defTabSz="987576"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pPr marL="0" marR="0" lvl="0" indent="0" algn="r" defTabSz="987576" rtl="0" eaLnBrk="1" fontAlgn="base" latinLnBrk="0" hangingPunct="1">
              <a:lnSpc>
                <a:spcPct val="100000"/>
              </a:lnSpc>
              <a:spcBef>
                <a:spcPct val="50000"/>
              </a:spcBef>
              <a:spcAft>
                <a:spcPct val="0"/>
              </a:spcAft>
              <a:buClrTx/>
              <a:buSzTx/>
              <a:buFontTx/>
              <a:buNone/>
              <a:tabLst/>
              <a:defRPr/>
            </a:pPr>
            <a:fld id="{94B60AA2-763D-4C9A-B52E-51CF0CFA5081}" type="slidenum">
              <a:rPr kumimoji="1" lang="en-US" altLang="ja-JP" sz="13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87576" rtl="0" eaLnBrk="1" fontAlgn="base" latinLnBrk="0" hangingPunct="1">
                <a:lnSpc>
                  <a:spcPct val="100000"/>
                </a:lnSpc>
                <a:spcBef>
                  <a:spcPct val="50000"/>
                </a:spcBef>
                <a:spcAft>
                  <a:spcPct val="0"/>
                </a:spcAft>
                <a:buClrTx/>
                <a:buSzTx/>
                <a:buFontTx/>
                <a:buNone/>
                <a:tabLst/>
                <a:defRPr/>
              </a:pPr>
              <a:t>2</a:t>
            </a:fld>
            <a:endParaRPr kumimoji="1" lang="en-US" altLang="ja-JP" sz="13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868355" name="Rectangle 7"/>
          <p:cNvSpPr txBox="1">
            <a:spLocks noGrp="1" noChangeArrowheads="1"/>
          </p:cNvSpPr>
          <p:nvPr/>
        </p:nvSpPr>
        <p:spPr bwMode="auto">
          <a:xfrm>
            <a:off x="5799777" y="6746570"/>
            <a:ext cx="4434836" cy="3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5" rIns="92372" bIns="46185" anchor="b"/>
          <a:lstStyle>
            <a:lvl1pPr defTabSz="890588" eaLnBrk="0" hangingPunct="0">
              <a:defRPr kumimoji="1" sz="2100">
                <a:solidFill>
                  <a:schemeClr val="tx1"/>
                </a:solidFill>
                <a:latin typeface="Arial" pitchFamily="34" charset="0"/>
                <a:ea typeface="ＭＳ Ｐゴシック" pitchFamily="50" charset="-128"/>
              </a:defRPr>
            </a:lvl1pPr>
            <a:lvl2pPr marL="742950" indent="-285750" defTabSz="890588" eaLnBrk="0" hangingPunct="0">
              <a:defRPr kumimoji="1" sz="2100">
                <a:solidFill>
                  <a:schemeClr val="tx1"/>
                </a:solidFill>
                <a:latin typeface="Arial" pitchFamily="34" charset="0"/>
                <a:ea typeface="ＭＳ Ｐゴシック" pitchFamily="50" charset="-128"/>
              </a:defRPr>
            </a:lvl2pPr>
            <a:lvl3pPr marL="1143000" indent="-228600" defTabSz="890588" eaLnBrk="0" hangingPunct="0">
              <a:defRPr kumimoji="1" sz="2100">
                <a:solidFill>
                  <a:schemeClr val="tx1"/>
                </a:solidFill>
                <a:latin typeface="Arial" pitchFamily="34" charset="0"/>
                <a:ea typeface="ＭＳ Ｐゴシック" pitchFamily="50" charset="-128"/>
              </a:defRPr>
            </a:lvl3pPr>
            <a:lvl4pPr marL="1600200" indent="-228600" defTabSz="890588" eaLnBrk="0" hangingPunct="0">
              <a:defRPr kumimoji="1" sz="2100">
                <a:solidFill>
                  <a:schemeClr val="tx1"/>
                </a:solidFill>
                <a:latin typeface="Arial" pitchFamily="34" charset="0"/>
                <a:ea typeface="ＭＳ Ｐゴシック" pitchFamily="50" charset="-128"/>
              </a:defRPr>
            </a:lvl4pPr>
            <a:lvl5pPr marL="2057400" indent="-228600" defTabSz="890588" eaLnBrk="0" hangingPunct="0">
              <a:defRPr kumimoji="1" sz="2100">
                <a:solidFill>
                  <a:schemeClr val="tx1"/>
                </a:solidFill>
                <a:latin typeface="Arial" pitchFamily="34" charset="0"/>
                <a:ea typeface="ＭＳ Ｐゴシック" pitchFamily="50" charset="-128"/>
              </a:defRPr>
            </a:lvl5pPr>
            <a:lvl6pPr marL="2514600" indent="-228600" defTabSz="890588"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890588"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890588"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890588"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marL="0" marR="0" lvl="0" indent="0" algn="r" defTabSz="890588" rtl="0" eaLnBrk="1" fontAlgn="base" latinLnBrk="0" hangingPunct="1">
              <a:lnSpc>
                <a:spcPct val="100000"/>
              </a:lnSpc>
              <a:spcBef>
                <a:spcPct val="0"/>
              </a:spcBef>
              <a:spcAft>
                <a:spcPct val="0"/>
              </a:spcAft>
              <a:buClrTx/>
              <a:buSzTx/>
              <a:buFontTx/>
              <a:buNone/>
              <a:tabLst/>
              <a:defRPr/>
            </a:pPr>
            <a:fld id="{9102EAFC-54E3-466F-B7AC-D4CD4C4C6B8C}" type="slidenum">
              <a:rPr kumimoji="0"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890588" rtl="0" eaLnBrk="1" fontAlgn="base" latinLnBrk="0" hangingPunct="1">
                <a:lnSpc>
                  <a:spcPct val="100000"/>
                </a:lnSpc>
                <a:spcBef>
                  <a:spcPct val="0"/>
                </a:spcBef>
                <a:spcAft>
                  <a:spcPct val="0"/>
                </a:spcAft>
                <a:buClrTx/>
                <a:buSzTx/>
                <a:buFontTx/>
                <a:buNone/>
                <a:tabLst/>
                <a:defRPr/>
              </a:pPr>
              <a:t>2</a:t>
            </a:fld>
            <a:endParaRPr kumimoji="0" lang="en-US" altLang="ja-JP" sz="1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868356" name="Rectangle 2"/>
          <p:cNvSpPr>
            <a:spLocks noGrp="1" noRot="1" noChangeAspect="1" noChangeArrowheads="1" noTextEdit="1"/>
          </p:cNvSpPr>
          <p:nvPr>
            <p:ph type="sldImg"/>
          </p:nvPr>
        </p:nvSpPr>
        <p:spPr>
          <a:xfrm>
            <a:off x="3238500" y="536575"/>
            <a:ext cx="3757613" cy="2659063"/>
          </a:xfrm>
          <a:ln/>
        </p:spPr>
      </p:sp>
      <p:sp>
        <p:nvSpPr>
          <p:cNvPr id="868357" name="Rectangle 3"/>
          <p:cNvSpPr>
            <a:spLocks noGrp="1" noChangeArrowheads="1"/>
          </p:cNvSpPr>
          <p:nvPr>
            <p:ph type="body" idx="1"/>
          </p:nvPr>
        </p:nvSpPr>
        <p:spPr>
          <a:xfrm>
            <a:off x="1366578" y="3371631"/>
            <a:ext cx="7501460" cy="3191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5" rIns="92372" bIns="46185"/>
          <a:lstStyle/>
          <a:p>
            <a:pPr eaLnBrk="1" hangingPunct="1"/>
            <a:endParaRPr lang="ja-JP" altLang="ja-JP" dirty="0">
              <a:ea typeface="ＭＳ Ｐゴシック" pitchFamily="50" charset="-128"/>
            </a:endParaRPr>
          </a:p>
        </p:txBody>
      </p:sp>
    </p:spTree>
    <p:extLst>
      <p:ext uri="{BB962C8B-B14F-4D97-AF65-F5344CB8AC3E}">
        <p14:creationId xmlns:p14="http://schemas.microsoft.com/office/powerpoint/2010/main" val="327171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7"/>
          <p:cNvSpPr txBox="1">
            <a:spLocks noGrp="1" noChangeArrowheads="1"/>
          </p:cNvSpPr>
          <p:nvPr/>
        </p:nvSpPr>
        <p:spPr bwMode="auto">
          <a:xfrm>
            <a:off x="5796508" y="6743259"/>
            <a:ext cx="4436470" cy="35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29" tIns="47314" rIns="94629" bIns="47314" anchor="b"/>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FC000-BDAF-494D-B329-639CD3F432F5}"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870403" name="Rectangle 1031"/>
          <p:cNvSpPr txBox="1">
            <a:spLocks noGrp="1" noChangeArrowheads="1"/>
          </p:cNvSpPr>
          <p:nvPr/>
        </p:nvSpPr>
        <p:spPr bwMode="auto">
          <a:xfrm>
            <a:off x="5799777" y="6746570"/>
            <a:ext cx="4434836" cy="3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14" tIns="49509" rIns="99014" bIns="49509" anchor="b"/>
          <a:lstStyle>
            <a:lvl1pPr defTabSz="954088" eaLnBrk="0" hangingPunct="0">
              <a:defRPr kumimoji="1" sz="2100">
                <a:solidFill>
                  <a:schemeClr val="tx1"/>
                </a:solidFill>
                <a:latin typeface="Arial" pitchFamily="34" charset="0"/>
                <a:ea typeface="ＭＳ Ｐゴシック" pitchFamily="50" charset="-128"/>
              </a:defRPr>
            </a:lvl1pPr>
            <a:lvl2pPr marL="742950" indent="-285750" defTabSz="954088" eaLnBrk="0" hangingPunct="0">
              <a:defRPr kumimoji="1" sz="2100">
                <a:solidFill>
                  <a:schemeClr val="tx1"/>
                </a:solidFill>
                <a:latin typeface="Arial" pitchFamily="34" charset="0"/>
                <a:ea typeface="ＭＳ Ｐゴシック" pitchFamily="50" charset="-128"/>
              </a:defRPr>
            </a:lvl2pPr>
            <a:lvl3pPr marL="1143000" indent="-228600" defTabSz="954088" eaLnBrk="0" hangingPunct="0">
              <a:defRPr kumimoji="1" sz="2100">
                <a:solidFill>
                  <a:schemeClr val="tx1"/>
                </a:solidFill>
                <a:latin typeface="Arial" pitchFamily="34" charset="0"/>
                <a:ea typeface="ＭＳ Ｐゴシック" pitchFamily="50" charset="-128"/>
              </a:defRPr>
            </a:lvl3pPr>
            <a:lvl4pPr marL="1600200" indent="-228600" defTabSz="954088" eaLnBrk="0" hangingPunct="0">
              <a:defRPr kumimoji="1" sz="2100">
                <a:solidFill>
                  <a:schemeClr val="tx1"/>
                </a:solidFill>
                <a:latin typeface="Arial" pitchFamily="34" charset="0"/>
                <a:ea typeface="ＭＳ Ｐゴシック" pitchFamily="50" charset="-128"/>
              </a:defRPr>
            </a:lvl4pPr>
            <a:lvl5pPr marL="2057400" indent="-228600" defTabSz="954088" eaLnBrk="0" hangingPunct="0">
              <a:defRPr kumimoji="1" sz="2100">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50000"/>
              </a:spcBef>
              <a:spcAft>
                <a:spcPct val="0"/>
              </a:spcAft>
              <a:buClrTx/>
              <a:buSzTx/>
              <a:buFontTx/>
              <a:buNone/>
              <a:tabLst/>
              <a:defRPr/>
            </a:pPr>
            <a:fld id="{F523C5D2-0957-47EE-AD44-BBA4BF9E6A3A}" type="slidenum">
              <a:rPr kumimoji="1" lang="en-US" altLang="ja-JP" sz="13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rPr>
              <a:pPr marL="0" marR="0" lvl="0" indent="0" algn="r" defTabSz="954088" rtl="0" eaLnBrk="1" fontAlgn="base" latinLnBrk="0" hangingPunct="1">
                <a:lnSpc>
                  <a:spcPct val="100000"/>
                </a:lnSpc>
                <a:spcBef>
                  <a:spcPct val="50000"/>
                </a:spcBef>
                <a:spcAft>
                  <a:spcPct val="0"/>
                </a:spcAft>
                <a:buClrTx/>
                <a:buSzTx/>
                <a:buFontTx/>
                <a:buNone/>
                <a:tabLst/>
                <a:defRPr/>
              </a:pPr>
              <a:t>4</a:t>
            </a:fld>
            <a:endParaRPr kumimoji="1" lang="en-US" altLang="ja-JP" sz="1300" b="0" i="0" u="none" strike="noStrike" kern="1200" cap="none" spc="0" normalizeH="0" baseline="0" noProof="0" dirty="0">
              <a:ln>
                <a:noFill/>
              </a:ln>
              <a:solidFill>
                <a:srgbClr val="000000"/>
              </a:solidFill>
              <a:effectLst/>
              <a:uLnTx/>
              <a:uFillTx/>
              <a:latin typeface="Times New Roman" pitchFamily="18" charset="0"/>
              <a:ea typeface="ＭＳ Ｐゴシック" pitchFamily="50" charset="-128"/>
              <a:cs typeface="+mn-cs"/>
            </a:endParaRPr>
          </a:p>
        </p:txBody>
      </p:sp>
      <p:sp>
        <p:nvSpPr>
          <p:cNvPr id="870404" name="Rectangle 7"/>
          <p:cNvSpPr txBox="1">
            <a:spLocks noGrp="1" noChangeArrowheads="1"/>
          </p:cNvSpPr>
          <p:nvPr/>
        </p:nvSpPr>
        <p:spPr bwMode="auto">
          <a:xfrm>
            <a:off x="5799777" y="6746570"/>
            <a:ext cx="4434836" cy="3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5" rIns="92372" bIns="46185" anchor="b"/>
          <a:lstStyle>
            <a:lvl1pPr defTabSz="890588" eaLnBrk="0" hangingPunct="0">
              <a:defRPr kumimoji="1" sz="2100">
                <a:solidFill>
                  <a:schemeClr val="tx1"/>
                </a:solidFill>
                <a:latin typeface="Arial" pitchFamily="34" charset="0"/>
                <a:ea typeface="ＭＳ Ｐゴシック" pitchFamily="50" charset="-128"/>
              </a:defRPr>
            </a:lvl1pPr>
            <a:lvl2pPr marL="742950" indent="-285750" defTabSz="890588" eaLnBrk="0" hangingPunct="0">
              <a:defRPr kumimoji="1" sz="2100">
                <a:solidFill>
                  <a:schemeClr val="tx1"/>
                </a:solidFill>
                <a:latin typeface="Arial" pitchFamily="34" charset="0"/>
                <a:ea typeface="ＭＳ Ｐゴシック" pitchFamily="50" charset="-128"/>
              </a:defRPr>
            </a:lvl2pPr>
            <a:lvl3pPr marL="1143000" indent="-228600" defTabSz="890588" eaLnBrk="0" hangingPunct="0">
              <a:defRPr kumimoji="1" sz="2100">
                <a:solidFill>
                  <a:schemeClr val="tx1"/>
                </a:solidFill>
                <a:latin typeface="Arial" pitchFamily="34" charset="0"/>
                <a:ea typeface="ＭＳ Ｐゴシック" pitchFamily="50" charset="-128"/>
              </a:defRPr>
            </a:lvl3pPr>
            <a:lvl4pPr marL="1600200" indent="-228600" defTabSz="890588" eaLnBrk="0" hangingPunct="0">
              <a:defRPr kumimoji="1" sz="2100">
                <a:solidFill>
                  <a:schemeClr val="tx1"/>
                </a:solidFill>
                <a:latin typeface="Arial" pitchFamily="34" charset="0"/>
                <a:ea typeface="ＭＳ Ｐゴシック" pitchFamily="50" charset="-128"/>
              </a:defRPr>
            </a:lvl4pPr>
            <a:lvl5pPr marL="2057400" indent="-228600" defTabSz="890588" eaLnBrk="0" hangingPunct="0">
              <a:defRPr kumimoji="1" sz="2100">
                <a:solidFill>
                  <a:schemeClr val="tx1"/>
                </a:solidFill>
                <a:latin typeface="Arial" pitchFamily="34" charset="0"/>
                <a:ea typeface="ＭＳ Ｐゴシック" pitchFamily="50" charset="-128"/>
              </a:defRPr>
            </a:lvl5pPr>
            <a:lvl6pPr marL="2514600" indent="-228600" defTabSz="890588"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890588"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890588"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890588"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marL="0" marR="0" lvl="0" indent="0" algn="r" defTabSz="890588" rtl="0" eaLnBrk="1" fontAlgn="base" latinLnBrk="0" hangingPunct="1">
              <a:lnSpc>
                <a:spcPct val="100000"/>
              </a:lnSpc>
              <a:spcBef>
                <a:spcPct val="0"/>
              </a:spcBef>
              <a:spcAft>
                <a:spcPct val="0"/>
              </a:spcAft>
              <a:buClrTx/>
              <a:buSzTx/>
              <a:buFontTx/>
              <a:buNone/>
              <a:tabLst/>
              <a:defRPr/>
            </a:pPr>
            <a:fld id="{85F95DE2-8BCB-4BD1-86FF-61EA01D4EB77}" type="slidenum">
              <a:rPr kumimoji="0"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890588" rtl="0" eaLnBrk="1" fontAlgn="base" latinLnBrk="0" hangingPunct="1">
                <a:lnSpc>
                  <a:spcPct val="100000"/>
                </a:lnSpc>
                <a:spcBef>
                  <a:spcPct val="0"/>
                </a:spcBef>
                <a:spcAft>
                  <a:spcPct val="0"/>
                </a:spcAft>
                <a:buClrTx/>
                <a:buSzTx/>
                <a:buFontTx/>
                <a:buNone/>
                <a:tabLst/>
                <a:defRPr/>
              </a:pPr>
              <a:t>4</a:t>
            </a:fld>
            <a:endParaRPr kumimoji="0"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870405" name="Rectangle 2"/>
          <p:cNvSpPr>
            <a:spLocks noGrp="1" noRot="1" noChangeAspect="1" noChangeArrowheads="1" noTextEdit="1"/>
          </p:cNvSpPr>
          <p:nvPr>
            <p:ph type="sldImg"/>
          </p:nvPr>
        </p:nvSpPr>
        <p:spPr>
          <a:xfrm>
            <a:off x="3238500" y="536575"/>
            <a:ext cx="3757613" cy="2659063"/>
          </a:xfrm>
          <a:ln/>
        </p:spPr>
      </p:sp>
      <p:sp>
        <p:nvSpPr>
          <p:cNvPr id="870406" name="Rectangle 3"/>
          <p:cNvSpPr>
            <a:spLocks noGrp="1" noChangeArrowheads="1"/>
          </p:cNvSpPr>
          <p:nvPr>
            <p:ph type="body" idx="1"/>
          </p:nvPr>
        </p:nvSpPr>
        <p:spPr>
          <a:xfrm>
            <a:off x="1366577" y="3371630"/>
            <a:ext cx="7501460" cy="3191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5" rIns="92372" bIns="46185"/>
          <a:lstStyle/>
          <a:p>
            <a:pPr eaLnBrk="1" hangingPunct="1"/>
            <a:endParaRPr lang="ja-JP" altLang="ja-JP" dirty="0">
              <a:ea typeface="ＭＳ Ｐゴシック" pitchFamily="50" charset="-128"/>
            </a:endParaRPr>
          </a:p>
        </p:txBody>
      </p:sp>
    </p:spTree>
    <p:extLst>
      <p:ext uri="{BB962C8B-B14F-4D97-AF65-F5344CB8AC3E}">
        <p14:creationId xmlns:p14="http://schemas.microsoft.com/office/powerpoint/2010/main" val="116173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スライド イメージ プレースホルダ 1"/>
          <p:cNvSpPr>
            <a:spLocks noGrp="1" noRot="1" noChangeAspect="1" noTextEdit="1"/>
          </p:cNvSpPr>
          <p:nvPr>
            <p:ph type="sldImg"/>
          </p:nvPr>
        </p:nvSpPr>
        <p:spPr>
          <a:xfrm>
            <a:off x="3168650" y="512763"/>
            <a:ext cx="3605213" cy="2549525"/>
          </a:xfrm>
          <a:ln/>
        </p:spPr>
      </p:sp>
      <p:sp>
        <p:nvSpPr>
          <p:cNvPr id="911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113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2100">
                <a:solidFill>
                  <a:schemeClr val="tx1"/>
                </a:solidFill>
                <a:latin typeface="Arial" pitchFamily="34" charset="0"/>
                <a:ea typeface="ＭＳ Ｐゴシック" pitchFamily="50" charset="-128"/>
              </a:defRPr>
            </a:lvl1pPr>
            <a:lvl2pPr marL="742950" indent="-285750" defTabSz="954088" eaLnBrk="0" hangingPunct="0">
              <a:defRPr kumimoji="1" sz="2100">
                <a:solidFill>
                  <a:schemeClr val="tx1"/>
                </a:solidFill>
                <a:latin typeface="Arial" pitchFamily="34" charset="0"/>
                <a:ea typeface="ＭＳ Ｐゴシック" pitchFamily="50" charset="-128"/>
              </a:defRPr>
            </a:lvl2pPr>
            <a:lvl3pPr marL="1143000" indent="-228600" defTabSz="954088" eaLnBrk="0" hangingPunct="0">
              <a:defRPr kumimoji="1" sz="2100">
                <a:solidFill>
                  <a:schemeClr val="tx1"/>
                </a:solidFill>
                <a:latin typeface="Arial" pitchFamily="34" charset="0"/>
                <a:ea typeface="ＭＳ Ｐゴシック" pitchFamily="50" charset="-128"/>
              </a:defRPr>
            </a:lvl3pPr>
            <a:lvl4pPr marL="1600200" indent="-228600" defTabSz="954088" eaLnBrk="0" hangingPunct="0">
              <a:defRPr kumimoji="1" sz="2100">
                <a:solidFill>
                  <a:schemeClr val="tx1"/>
                </a:solidFill>
                <a:latin typeface="Arial" pitchFamily="34" charset="0"/>
                <a:ea typeface="ＭＳ Ｐゴシック" pitchFamily="50" charset="-128"/>
              </a:defRPr>
            </a:lvl4pPr>
            <a:lvl5pPr marL="2057400" indent="-228600" defTabSz="954088" eaLnBrk="0" hangingPunct="0">
              <a:defRPr kumimoji="1" sz="2100">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eaLnBrk="1" hangingPunct="1"/>
            <a:fld id="{4B8D6ED0-7251-40A8-B3B4-D70E8895B897}" type="slidenum">
              <a:rPr lang="en-US" altLang="ja-JP" sz="1300" smtClean="0">
                <a:solidFill>
                  <a:srgbClr val="000000"/>
                </a:solidFill>
                <a:latin typeface="Times New Roman" pitchFamily="18" charset="0"/>
              </a:rPr>
              <a:pPr eaLnBrk="1" hangingPunct="1"/>
              <a:t>5</a:t>
            </a:fld>
            <a:endParaRPr lang="en-US" altLang="ja-JP" sz="1300">
              <a:solidFill>
                <a:srgbClr val="000000"/>
              </a:solidFill>
              <a:latin typeface="Times New Roman" pitchFamily="18" charset="0"/>
            </a:endParaRPr>
          </a:p>
        </p:txBody>
      </p:sp>
    </p:spTree>
    <p:extLst>
      <p:ext uri="{BB962C8B-B14F-4D97-AF65-F5344CB8AC3E}">
        <p14:creationId xmlns:p14="http://schemas.microsoft.com/office/powerpoint/2010/main" val="145112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68650" y="512763"/>
            <a:ext cx="3605213" cy="25495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59D2BB4-6A78-418F-9E5A-5612DA90439D}" type="slidenum">
              <a:rPr lang="en-US" altLang="ja-JP" smtClean="0"/>
              <a:pPr>
                <a:defRPr/>
              </a:pPr>
              <a:t>10</a:t>
            </a:fld>
            <a:endParaRPr lang="en-US" altLang="ja-JP"/>
          </a:p>
        </p:txBody>
      </p:sp>
    </p:spTree>
    <p:extLst>
      <p:ext uri="{BB962C8B-B14F-4D97-AF65-F5344CB8AC3E}">
        <p14:creationId xmlns:p14="http://schemas.microsoft.com/office/powerpoint/2010/main" val="72850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59D2BB4-6A78-418F-9E5A-5612DA90439D}" type="slidenum">
              <a:rPr lang="en-US" altLang="ja-JP" smtClean="0">
                <a:solidFill>
                  <a:srgbClr val="000000"/>
                </a:solidFill>
              </a:rPr>
              <a:pPr>
                <a:defRPr/>
              </a:pPr>
              <a:t>41</a:t>
            </a:fld>
            <a:endParaRPr lang="en-US" altLang="ja-JP">
              <a:solidFill>
                <a:srgbClr val="000000"/>
              </a:solidFill>
            </a:endParaRPr>
          </a:p>
        </p:txBody>
      </p:sp>
    </p:spTree>
    <p:extLst>
      <p:ext uri="{BB962C8B-B14F-4D97-AF65-F5344CB8AC3E}">
        <p14:creationId xmlns:p14="http://schemas.microsoft.com/office/powerpoint/2010/main" val="2757690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スライド イメージ プレースホルダ 1"/>
          <p:cNvSpPr>
            <a:spLocks noGrp="1" noRot="1" noChangeAspect="1" noTextEdit="1"/>
          </p:cNvSpPr>
          <p:nvPr>
            <p:ph type="sldImg"/>
          </p:nvPr>
        </p:nvSpPr>
        <p:spPr>
          <a:xfrm>
            <a:off x="3168650" y="512763"/>
            <a:ext cx="3605213" cy="2549525"/>
          </a:xfrm>
          <a:ln/>
        </p:spPr>
      </p:sp>
      <p:sp>
        <p:nvSpPr>
          <p:cNvPr id="9349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349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2100">
                <a:solidFill>
                  <a:schemeClr val="tx1"/>
                </a:solidFill>
                <a:latin typeface="Arial" pitchFamily="34" charset="0"/>
                <a:ea typeface="ＭＳ Ｐゴシック" pitchFamily="50" charset="-128"/>
              </a:defRPr>
            </a:lvl1pPr>
            <a:lvl2pPr marL="742950" indent="-285750" defTabSz="954088" eaLnBrk="0" hangingPunct="0">
              <a:defRPr kumimoji="1" sz="2100">
                <a:solidFill>
                  <a:schemeClr val="tx1"/>
                </a:solidFill>
                <a:latin typeface="Arial" pitchFamily="34" charset="0"/>
                <a:ea typeface="ＭＳ Ｐゴシック" pitchFamily="50" charset="-128"/>
              </a:defRPr>
            </a:lvl2pPr>
            <a:lvl3pPr marL="1143000" indent="-228600" defTabSz="954088" eaLnBrk="0" hangingPunct="0">
              <a:defRPr kumimoji="1" sz="2100">
                <a:solidFill>
                  <a:schemeClr val="tx1"/>
                </a:solidFill>
                <a:latin typeface="Arial" pitchFamily="34" charset="0"/>
                <a:ea typeface="ＭＳ Ｐゴシック" pitchFamily="50" charset="-128"/>
              </a:defRPr>
            </a:lvl3pPr>
            <a:lvl4pPr marL="1600200" indent="-228600" defTabSz="954088" eaLnBrk="0" hangingPunct="0">
              <a:defRPr kumimoji="1" sz="2100">
                <a:solidFill>
                  <a:schemeClr val="tx1"/>
                </a:solidFill>
                <a:latin typeface="Arial" pitchFamily="34" charset="0"/>
                <a:ea typeface="ＭＳ Ｐゴシック" pitchFamily="50" charset="-128"/>
              </a:defRPr>
            </a:lvl4pPr>
            <a:lvl5pPr marL="2057400" indent="-228600" defTabSz="954088" eaLnBrk="0" hangingPunct="0">
              <a:defRPr kumimoji="1" sz="2100">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eaLnBrk="1" hangingPunct="1"/>
            <a:fld id="{C32EA658-293B-4919-9459-B2CC12DCF0EE}" type="slidenum">
              <a:rPr lang="en-US" altLang="ja-JP" sz="1300" smtClean="0">
                <a:latin typeface="Times New Roman" pitchFamily="18" charset="0"/>
              </a:rPr>
              <a:pPr eaLnBrk="1" hangingPunct="1"/>
              <a:t>43</a:t>
            </a:fld>
            <a:endParaRPr lang="en-US" altLang="ja-JP" sz="1300">
              <a:latin typeface="Times New Roman" pitchFamily="18" charset="0"/>
            </a:endParaRPr>
          </a:p>
        </p:txBody>
      </p:sp>
    </p:spTree>
    <p:extLst>
      <p:ext uri="{BB962C8B-B14F-4D97-AF65-F5344CB8AC3E}">
        <p14:creationId xmlns:p14="http://schemas.microsoft.com/office/powerpoint/2010/main" val="206831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スライド イメージ プレースホルダ 1"/>
          <p:cNvSpPr>
            <a:spLocks noGrp="1" noRot="1" noChangeAspect="1" noTextEdit="1"/>
          </p:cNvSpPr>
          <p:nvPr>
            <p:ph type="sldImg"/>
          </p:nvPr>
        </p:nvSpPr>
        <p:spPr>
          <a:xfrm>
            <a:off x="3168650" y="512763"/>
            <a:ext cx="3605213" cy="2549525"/>
          </a:xfrm>
          <a:ln/>
        </p:spPr>
      </p:sp>
      <p:sp>
        <p:nvSpPr>
          <p:cNvPr id="9349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349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2100">
                <a:solidFill>
                  <a:schemeClr val="tx1"/>
                </a:solidFill>
                <a:latin typeface="Arial" pitchFamily="34" charset="0"/>
                <a:ea typeface="ＭＳ Ｐゴシック" pitchFamily="50" charset="-128"/>
              </a:defRPr>
            </a:lvl1pPr>
            <a:lvl2pPr marL="742950" indent="-285750" defTabSz="954088" eaLnBrk="0" hangingPunct="0">
              <a:defRPr kumimoji="1" sz="2100">
                <a:solidFill>
                  <a:schemeClr val="tx1"/>
                </a:solidFill>
                <a:latin typeface="Arial" pitchFamily="34" charset="0"/>
                <a:ea typeface="ＭＳ Ｐゴシック" pitchFamily="50" charset="-128"/>
              </a:defRPr>
            </a:lvl2pPr>
            <a:lvl3pPr marL="1143000" indent="-228600" defTabSz="954088" eaLnBrk="0" hangingPunct="0">
              <a:defRPr kumimoji="1" sz="2100">
                <a:solidFill>
                  <a:schemeClr val="tx1"/>
                </a:solidFill>
                <a:latin typeface="Arial" pitchFamily="34" charset="0"/>
                <a:ea typeface="ＭＳ Ｐゴシック" pitchFamily="50" charset="-128"/>
              </a:defRPr>
            </a:lvl3pPr>
            <a:lvl4pPr marL="1600200" indent="-228600" defTabSz="954088" eaLnBrk="0" hangingPunct="0">
              <a:defRPr kumimoji="1" sz="2100">
                <a:solidFill>
                  <a:schemeClr val="tx1"/>
                </a:solidFill>
                <a:latin typeface="Arial" pitchFamily="34" charset="0"/>
                <a:ea typeface="ＭＳ Ｐゴシック" pitchFamily="50" charset="-128"/>
              </a:defRPr>
            </a:lvl4pPr>
            <a:lvl5pPr marL="2057400" indent="-228600" defTabSz="954088" eaLnBrk="0" hangingPunct="0">
              <a:defRPr kumimoji="1" sz="2100">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eaLnBrk="1" hangingPunct="1"/>
            <a:fld id="{C32EA658-293B-4919-9459-B2CC12DCF0EE}" type="slidenum">
              <a:rPr lang="en-US" altLang="ja-JP" sz="1300" smtClean="0">
                <a:latin typeface="Times New Roman" pitchFamily="18" charset="0"/>
              </a:rPr>
              <a:pPr eaLnBrk="1" hangingPunct="1"/>
              <a:t>44</a:t>
            </a:fld>
            <a:endParaRPr lang="en-US" altLang="ja-JP" sz="1300">
              <a:latin typeface="Times New Roman" pitchFamily="18" charset="0"/>
            </a:endParaRPr>
          </a:p>
        </p:txBody>
      </p:sp>
    </p:spTree>
    <p:extLst>
      <p:ext uri="{BB962C8B-B14F-4D97-AF65-F5344CB8AC3E}">
        <p14:creationId xmlns:p14="http://schemas.microsoft.com/office/powerpoint/2010/main" val="117980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スライド イメージ プレースホルダ 1"/>
          <p:cNvSpPr>
            <a:spLocks noGrp="1" noRot="1" noChangeAspect="1" noTextEdit="1"/>
          </p:cNvSpPr>
          <p:nvPr>
            <p:ph type="sldImg"/>
          </p:nvPr>
        </p:nvSpPr>
        <p:spPr>
          <a:xfrm>
            <a:off x="3168650" y="512763"/>
            <a:ext cx="3605213" cy="2549525"/>
          </a:xfrm>
          <a:ln/>
        </p:spPr>
      </p:sp>
      <p:sp>
        <p:nvSpPr>
          <p:cNvPr id="10076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07620" name="スライド番号プレースホルダ 3"/>
          <p:cNvSpPr txBox="1">
            <a:spLocks noGrp="1"/>
          </p:cNvSpPr>
          <p:nvPr/>
        </p:nvSpPr>
        <p:spPr bwMode="auto">
          <a:xfrm>
            <a:off x="5632450" y="6467475"/>
            <a:ext cx="4306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56" tIns="47830" rIns="95656" bIns="47830" anchor="b"/>
          <a:lstStyle>
            <a:lvl1pPr defTabSz="954088" eaLnBrk="0" hangingPunct="0">
              <a:defRPr kumimoji="1" sz="2100">
                <a:solidFill>
                  <a:schemeClr val="tx1"/>
                </a:solidFill>
                <a:latin typeface="Arial" pitchFamily="34" charset="0"/>
                <a:ea typeface="ＭＳ Ｐゴシック" pitchFamily="50" charset="-128"/>
              </a:defRPr>
            </a:lvl1pPr>
            <a:lvl2pPr marL="742950" indent="-285750" defTabSz="954088" eaLnBrk="0" hangingPunct="0">
              <a:defRPr kumimoji="1" sz="2100">
                <a:solidFill>
                  <a:schemeClr val="tx1"/>
                </a:solidFill>
                <a:latin typeface="Arial" pitchFamily="34" charset="0"/>
                <a:ea typeface="ＭＳ Ｐゴシック" pitchFamily="50" charset="-128"/>
              </a:defRPr>
            </a:lvl2pPr>
            <a:lvl3pPr marL="1143000" indent="-228600" defTabSz="954088" eaLnBrk="0" hangingPunct="0">
              <a:defRPr kumimoji="1" sz="2100">
                <a:solidFill>
                  <a:schemeClr val="tx1"/>
                </a:solidFill>
                <a:latin typeface="Arial" pitchFamily="34" charset="0"/>
                <a:ea typeface="ＭＳ Ｐゴシック" pitchFamily="50" charset="-128"/>
              </a:defRPr>
            </a:lvl3pPr>
            <a:lvl4pPr marL="1600200" indent="-228600" defTabSz="954088" eaLnBrk="0" hangingPunct="0">
              <a:defRPr kumimoji="1" sz="2100">
                <a:solidFill>
                  <a:schemeClr val="tx1"/>
                </a:solidFill>
                <a:latin typeface="Arial" pitchFamily="34" charset="0"/>
                <a:ea typeface="ＭＳ Ｐゴシック" pitchFamily="50" charset="-128"/>
              </a:defRPr>
            </a:lvl4pPr>
            <a:lvl5pPr marL="2057400" indent="-228600" defTabSz="954088" eaLnBrk="0" hangingPunct="0">
              <a:defRPr kumimoji="1" sz="2100">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eaLnBrk="1" hangingPunct="1">
              <a:spcBef>
                <a:spcPct val="50000"/>
              </a:spcBef>
            </a:pPr>
            <a:fld id="{A3976A19-85C8-49A0-B3AA-30DF991E0D7E}" type="slidenum">
              <a:rPr lang="en-US" altLang="ja-JP" sz="1300">
                <a:latin typeface="Times New Roman" pitchFamily="18" charset="0"/>
              </a:rPr>
              <a:pPr algn="r" eaLnBrk="1" hangingPunct="1">
                <a:spcBef>
                  <a:spcPct val="50000"/>
                </a:spcBef>
              </a:pPr>
              <a:t>45</a:t>
            </a:fld>
            <a:endParaRPr lang="en-US" altLang="ja-JP" sz="1300">
              <a:latin typeface="Times New Roman" pitchFamily="18" charset="0"/>
            </a:endParaRPr>
          </a:p>
        </p:txBody>
      </p:sp>
    </p:spTree>
    <p:extLst>
      <p:ext uri="{BB962C8B-B14F-4D97-AF65-F5344CB8AC3E}">
        <p14:creationId xmlns:p14="http://schemas.microsoft.com/office/powerpoint/2010/main" val="55925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9324" y="2486028"/>
            <a:ext cx="9617075" cy="1714500"/>
          </a:xfrm>
        </p:spPr>
        <p:txBody>
          <a:bodyPr/>
          <a:lstStyle/>
          <a:p>
            <a:r>
              <a:rPr lang="ja-JP" altLang="en-US"/>
              <a:t>マスタ タイトルの書式設定</a:t>
            </a:r>
          </a:p>
        </p:txBody>
      </p:sp>
      <p:sp>
        <p:nvSpPr>
          <p:cNvPr id="3" name="サブタイトル 2"/>
          <p:cNvSpPr>
            <a:spLocks noGrp="1"/>
          </p:cNvSpPr>
          <p:nvPr>
            <p:ph type="subTitle" idx="1"/>
          </p:nvPr>
        </p:nvSpPr>
        <p:spPr>
          <a:xfrm>
            <a:off x="1697128" y="4533900"/>
            <a:ext cx="7921625" cy="2044700"/>
          </a:xfrm>
        </p:spPr>
        <p:txBody>
          <a:bodyPr/>
          <a:lstStyle>
            <a:lvl1pPr marL="0" indent="0" algn="ctr">
              <a:buNone/>
              <a:defRPr/>
            </a:lvl1pPr>
            <a:lvl2pPr marL="455780" indent="0" algn="ctr">
              <a:buNone/>
              <a:defRPr/>
            </a:lvl2pPr>
            <a:lvl3pPr marL="911558" indent="0" algn="ctr">
              <a:buNone/>
              <a:defRPr/>
            </a:lvl3pPr>
            <a:lvl4pPr marL="1367339" indent="0" algn="ctr">
              <a:buNone/>
              <a:defRPr/>
            </a:lvl4pPr>
            <a:lvl5pPr marL="1823114" indent="0" algn="ctr">
              <a:buNone/>
              <a:defRPr/>
            </a:lvl5pPr>
            <a:lvl6pPr marL="2278899" indent="0" algn="ctr">
              <a:buNone/>
              <a:defRPr/>
            </a:lvl6pPr>
            <a:lvl7pPr marL="2734672" indent="0" algn="ctr">
              <a:buNone/>
              <a:defRPr/>
            </a:lvl7pPr>
            <a:lvl8pPr marL="3190458" indent="0" algn="ctr">
              <a:buNone/>
              <a:defRPr/>
            </a:lvl8pPr>
            <a:lvl9pPr marL="3646228"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3B489E0-8F28-4A2D-A85C-18200BE511A2}" type="slidenum">
              <a:rPr lang="en-US" altLang="ja-JP"/>
              <a:pPr>
                <a:defRPr/>
              </a:pPr>
              <a:t>‹#›</a:t>
            </a:fld>
            <a:endParaRPr lang="en-US" altLang="ja-JP"/>
          </a:p>
        </p:txBody>
      </p:sp>
    </p:spTree>
    <p:extLst>
      <p:ext uri="{BB962C8B-B14F-4D97-AF65-F5344CB8AC3E}">
        <p14:creationId xmlns:p14="http://schemas.microsoft.com/office/powerpoint/2010/main" val="41668028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pPr>
                <a:defRPr/>
              </a:pPr>
              <a:t>‹#›</a:t>
            </a:fld>
            <a:endParaRPr lang="en-US" altLang="ja-JP"/>
          </a:p>
        </p:txBody>
      </p:sp>
    </p:spTree>
    <p:extLst>
      <p:ext uri="{BB962C8B-B14F-4D97-AF65-F5344CB8AC3E}">
        <p14:creationId xmlns:p14="http://schemas.microsoft.com/office/powerpoint/2010/main" val="20293868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9324" y="2486028"/>
            <a:ext cx="9617075" cy="1714500"/>
          </a:xfrm>
        </p:spPr>
        <p:txBody>
          <a:bodyPr/>
          <a:lstStyle/>
          <a:p>
            <a:r>
              <a:rPr lang="ja-JP" altLang="en-US"/>
              <a:t>マスタ タイトルの書式設定</a:t>
            </a:r>
          </a:p>
        </p:txBody>
      </p:sp>
      <p:sp>
        <p:nvSpPr>
          <p:cNvPr id="3" name="サブタイトル 2"/>
          <p:cNvSpPr>
            <a:spLocks noGrp="1"/>
          </p:cNvSpPr>
          <p:nvPr>
            <p:ph type="subTitle" idx="1"/>
          </p:nvPr>
        </p:nvSpPr>
        <p:spPr>
          <a:xfrm>
            <a:off x="1697115" y="4533900"/>
            <a:ext cx="7921625" cy="2044700"/>
          </a:xfrm>
        </p:spPr>
        <p:txBody>
          <a:bodyPr/>
          <a:lstStyle>
            <a:lvl1pPr marL="0" indent="0" algn="ctr">
              <a:buNone/>
              <a:defRPr>
                <a:solidFill>
                  <a:schemeClr val="tx1">
                    <a:tint val="75000"/>
                  </a:schemeClr>
                </a:solidFill>
              </a:defRPr>
            </a:lvl1pPr>
            <a:lvl2pPr marL="455955" indent="0" algn="ctr">
              <a:buNone/>
              <a:defRPr>
                <a:solidFill>
                  <a:schemeClr val="tx1">
                    <a:tint val="75000"/>
                  </a:schemeClr>
                </a:solidFill>
              </a:defRPr>
            </a:lvl2pPr>
            <a:lvl3pPr marL="911908" indent="0" algn="ctr">
              <a:buNone/>
              <a:defRPr>
                <a:solidFill>
                  <a:schemeClr val="tx1">
                    <a:tint val="75000"/>
                  </a:schemeClr>
                </a:solidFill>
              </a:defRPr>
            </a:lvl3pPr>
            <a:lvl4pPr marL="1367864" indent="0" algn="ctr">
              <a:buNone/>
              <a:defRPr>
                <a:solidFill>
                  <a:schemeClr val="tx1">
                    <a:tint val="75000"/>
                  </a:schemeClr>
                </a:solidFill>
              </a:defRPr>
            </a:lvl4pPr>
            <a:lvl5pPr marL="1823814" indent="0" algn="ctr">
              <a:buNone/>
              <a:defRPr>
                <a:solidFill>
                  <a:schemeClr val="tx1">
                    <a:tint val="75000"/>
                  </a:schemeClr>
                </a:solidFill>
              </a:defRPr>
            </a:lvl5pPr>
            <a:lvl6pPr marL="2279773" indent="0" algn="ctr">
              <a:buNone/>
              <a:defRPr>
                <a:solidFill>
                  <a:schemeClr val="tx1">
                    <a:tint val="75000"/>
                  </a:schemeClr>
                </a:solidFill>
              </a:defRPr>
            </a:lvl6pPr>
            <a:lvl7pPr marL="2735722" indent="0" algn="ctr">
              <a:buNone/>
              <a:defRPr>
                <a:solidFill>
                  <a:schemeClr val="tx1">
                    <a:tint val="75000"/>
                  </a:schemeClr>
                </a:solidFill>
              </a:defRPr>
            </a:lvl7pPr>
            <a:lvl8pPr marL="3191683" indent="0" algn="ctr">
              <a:buNone/>
              <a:defRPr>
                <a:solidFill>
                  <a:schemeClr val="tx1">
                    <a:tint val="75000"/>
                  </a:schemeClr>
                </a:solidFill>
              </a:defRPr>
            </a:lvl8pPr>
            <a:lvl9pPr marL="3647628"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E1AC1C2-0760-45E9-A1C6-A66B8B101E0A}" type="datetimeFigureOut">
              <a:rPr lang="ja-JP" altLang="en-US"/>
              <a:pPr>
                <a:defRPr/>
              </a:pPr>
              <a:t>2020/10/16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32B3982-D279-44D6-B1E0-F3C7721B06D1}" type="slidenum">
              <a:rPr lang="ja-JP" altLang="en-US"/>
              <a:pPr>
                <a:defRPr/>
              </a:pPr>
              <a:t>‹#›</a:t>
            </a:fld>
            <a:endParaRPr lang="ja-JP" altLang="en-US"/>
          </a:p>
        </p:txBody>
      </p:sp>
    </p:spTree>
    <p:extLst>
      <p:ext uri="{BB962C8B-B14F-4D97-AF65-F5344CB8AC3E}">
        <p14:creationId xmlns:p14="http://schemas.microsoft.com/office/powerpoint/2010/main" val="805699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pPr>
                <a:defRPr/>
              </a:pPr>
              <a:t>‹#›</a:t>
            </a:fld>
            <a:endParaRPr lang="en-US" altLang="ja-JP"/>
          </a:p>
        </p:txBody>
      </p:sp>
    </p:spTree>
    <p:extLst>
      <p:ext uri="{BB962C8B-B14F-4D97-AF65-F5344CB8AC3E}">
        <p14:creationId xmlns:p14="http://schemas.microsoft.com/office/powerpoint/2010/main" val="6160850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pPr>
                <a:defRPr/>
              </a:pPr>
              <a:t>‹#›</a:t>
            </a:fld>
            <a:endParaRPr lang="en-US" altLang="ja-JP"/>
          </a:p>
        </p:txBody>
      </p:sp>
    </p:spTree>
    <p:extLst>
      <p:ext uri="{BB962C8B-B14F-4D97-AF65-F5344CB8AC3E}">
        <p14:creationId xmlns:p14="http://schemas.microsoft.com/office/powerpoint/2010/main" val="117135974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pPr>
                <a:defRPr/>
              </a:pPr>
              <a:t>‹#›</a:t>
            </a:fld>
            <a:endParaRPr lang="en-US" altLang="ja-JP"/>
          </a:p>
        </p:txBody>
      </p:sp>
    </p:spTree>
    <p:extLst>
      <p:ext uri="{BB962C8B-B14F-4D97-AF65-F5344CB8AC3E}">
        <p14:creationId xmlns:p14="http://schemas.microsoft.com/office/powerpoint/2010/main" val="20120037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pPr>
                <a:defRPr/>
              </a:pPr>
              <a:t>‹#›</a:t>
            </a:fld>
            <a:endParaRPr lang="en-US" altLang="ja-JP"/>
          </a:p>
        </p:txBody>
      </p:sp>
    </p:spTree>
    <p:extLst>
      <p:ext uri="{BB962C8B-B14F-4D97-AF65-F5344CB8AC3E}">
        <p14:creationId xmlns:p14="http://schemas.microsoft.com/office/powerpoint/2010/main" val="12439516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CA1375E-9885-48CF-9742-2AF19C4998D5}" type="slidenum">
              <a:rPr lang="en-US" altLang="ja-JP"/>
              <a:pPr>
                <a:defRPr/>
              </a:pPr>
              <a:t>‹#›</a:t>
            </a:fld>
            <a:endParaRPr lang="en-US" altLang="ja-JP"/>
          </a:p>
        </p:txBody>
      </p:sp>
    </p:spTree>
    <p:extLst>
      <p:ext uri="{BB962C8B-B14F-4D97-AF65-F5344CB8AC3E}">
        <p14:creationId xmlns:p14="http://schemas.microsoft.com/office/powerpoint/2010/main" val="59505829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9324" y="2486028"/>
            <a:ext cx="9617075" cy="1714500"/>
          </a:xfrm>
        </p:spPr>
        <p:txBody>
          <a:bodyPr/>
          <a:lstStyle/>
          <a:p>
            <a:r>
              <a:rPr lang="ja-JP" altLang="en-US"/>
              <a:t>マスタ タイトルの書式設定</a:t>
            </a:r>
          </a:p>
        </p:txBody>
      </p:sp>
      <p:sp>
        <p:nvSpPr>
          <p:cNvPr id="3" name="サブタイトル 2"/>
          <p:cNvSpPr>
            <a:spLocks noGrp="1"/>
          </p:cNvSpPr>
          <p:nvPr>
            <p:ph type="subTitle" idx="1"/>
          </p:nvPr>
        </p:nvSpPr>
        <p:spPr>
          <a:xfrm>
            <a:off x="1697128" y="4533900"/>
            <a:ext cx="7921625" cy="2044700"/>
          </a:xfrm>
        </p:spPr>
        <p:txBody>
          <a:bodyPr/>
          <a:lstStyle>
            <a:lvl1pPr marL="0" indent="0" algn="ctr">
              <a:buNone/>
              <a:defRPr/>
            </a:lvl1pPr>
            <a:lvl2pPr marL="455780" indent="0" algn="ctr">
              <a:buNone/>
              <a:defRPr/>
            </a:lvl2pPr>
            <a:lvl3pPr marL="911558" indent="0" algn="ctr">
              <a:buNone/>
              <a:defRPr/>
            </a:lvl3pPr>
            <a:lvl4pPr marL="1367339" indent="0" algn="ctr">
              <a:buNone/>
              <a:defRPr/>
            </a:lvl4pPr>
            <a:lvl5pPr marL="1823114" indent="0" algn="ctr">
              <a:buNone/>
              <a:defRPr/>
            </a:lvl5pPr>
            <a:lvl6pPr marL="2278899" indent="0" algn="ctr">
              <a:buNone/>
              <a:defRPr/>
            </a:lvl6pPr>
            <a:lvl7pPr marL="2734672" indent="0" algn="ctr">
              <a:buNone/>
              <a:defRPr/>
            </a:lvl7pPr>
            <a:lvl8pPr marL="3190458" indent="0" algn="ctr">
              <a:buNone/>
              <a:defRPr/>
            </a:lvl8pPr>
            <a:lvl9pPr marL="3646228"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426DB623-A0C6-483B-841B-F3EBAD7C6A38}" type="datetimeFigureOut">
              <a:rPr lang="ja-JP" altLang="en-US"/>
              <a:pPr>
                <a:defRPr/>
              </a:pPr>
              <a:t>2020/10/16</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99436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9668AD03-84D4-460A-A330-FF2B21240EC9}" type="datetimeFigureOut">
              <a:rPr lang="ja-JP" altLang="en-US"/>
              <a:pPr>
                <a:defRPr/>
              </a:pPr>
              <a:t>2020/10/16</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758776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C01212E-55BA-4C3F-BF23-D1013DEB23AA}" type="datetimeFigureOut">
              <a:rPr lang="ja-JP" altLang="en-US"/>
              <a:pPr>
                <a:defRPr/>
              </a:pPr>
              <a:t>2020/10/16</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813921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BC0DB55-F56E-4EA2-9409-FA98B30E60F3}" type="slidenum">
              <a:rPr lang="en-US" altLang="ja-JP"/>
              <a:pPr>
                <a:defRPr/>
              </a:pPr>
              <a:t>‹#›</a:t>
            </a:fld>
            <a:endParaRPr lang="en-US" altLang="ja-JP"/>
          </a:p>
        </p:txBody>
      </p:sp>
    </p:spTree>
    <p:extLst>
      <p:ext uri="{BB962C8B-B14F-4D97-AF65-F5344CB8AC3E}">
        <p14:creationId xmlns:p14="http://schemas.microsoft.com/office/powerpoint/2010/main" val="2228170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ja-JP"/>
              <a:t>11/20/2007</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1st International VR Symposium</a:t>
            </a:r>
          </a:p>
        </p:txBody>
      </p:sp>
      <p:sp>
        <p:nvSpPr>
          <p:cNvPr id="4" name="Rectangle 6"/>
          <p:cNvSpPr>
            <a:spLocks noGrp="1" noChangeArrowheads="1"/>
          </p:cNvSpPr>
          <p:nvPr>
            <p:ph type="sldNum" sz="quarter" idx="12"/>
          </p:nvPr>
        </p:nvSpPr>
        <p:spPr>
          <a:ln/>
        </p:spPr>
        <p:txBody>
          <a:bodyPr/>
          <a:lstStyle>
            <a:lvl1pPr>
              <a:defRPr/>
            </a:lvl1pPr>
          </a:lstStyle>
          <a:p>
            <a:pPr>
              <a:defRPr/>
            </a:pPr>
            <a:fld id="{B7F7925C-B9B6-4DB2-8F8D-3EF2BB395410}" type="slidenum">
              <a:rPr lang="en-US" altLang="ja-JP"/>
              <a:pPr>
                <a:defRPr/>
              </a:pPr>
              <a:t>‹#›</a:t>
            </a:fld>
            <a:endParaRPr lang="en-US" altLang="ja-JP"/>
          </a:p>
        </p:txBody>
      </p:sp>
    </p:spTree>
    <p:extLst>
      <p:ext uri="{BB962C8B-B14F-4D97-AF65-F5344CB8AC3E}">
        <p14:creationId xmlns:p14="http://schemas.microsoft.com/office/powerpoint/2010/main" val="965241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日付プレースホルダ 3"/>
          <p:cNvSpPr>
            <a:spLocks noGrp="1"/>
          </p:cNvSpPr>
          <p:nvPr>
            <p:ph type="dt" sz="half" idx="10"/>
          </p:nvPr>
        </p:nvSpPr>
        <p:spPr/>
        <p:txBody>
          <a:bodyPr/>
          <a:lstStyle>
            <a:lvl1pPr>
              <a:defRPr/>
            </a:lvl1pPr>
          </a:lstStyle>
          <a:p>
            <a:pPr>
              <a:defRPr/>
            </a:pPr>
            <a:fld id="{E7B3B8EE-F52B-4347-B519-863EF3B11B07}" type="datetimeFigureOut">
              <a:rPr lang="ja-JP" altLang="en-US"/>
              <a:pPr>
                <a:defRPr/>
              </a:pPr>
              <a:t>2020/10/16</a:t>
            </a:fld>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B9947F0D-6A15-445D-B0C0-09CEBB8A240B}" type="slidenum">
              <a:rPr lang="ja-JP" altLang="en-US"/>
              <a:pPr>
                <a:defRPr/>
              </a:pPr>
              <a:t>‹#›</a:t>
            </a:fld>
            <a:endParaRPr lang="en-US" altLang="ja-JP"/>
          </a:p>
        </p:txBody>
      </p:sp>
    </p:spTree>
    <p:extLst>
      <p:ext uri="{BB962C8B-B14F-4D97-AF65-F5344CB8AC3E}">
        <p14:creationId xmlns:p14="http://schemas.microsoft.com/office/powerpoint/2010/main" val="2142390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8688" y="3915164"/>
            <a:ext cx="9995535" cy="1952243"/>
          </a:xfrm>
        </p:spPr>
        <p:txBody>
          <a:bodyPr tIns="0" bIns="0" anchor="t"/>
          <a:lstStyle>
            <a:lvl1pPr algn="l">
              <a:defRPr sz="5700" b="1"/>
            </a:lvl1pPr>
            <a:extLst/>
          </a:lstStyle>
          <a:p>
            <a:r>
              <a:rPr lang="ja-JP" altLang="en-US"/>
              <a:t>マスタ タイトルの書式設定</a:t>
            </a:r>
            <a:endParaRPr lang="en-US"/>
          </a:p>
        </p:txBody>
      </p:sp>
      <p:sp>
        <p:nvSpPr>
          <p:cNvPr id="3" name="サブタイトル 2"/>
          <p:cNvSpPr>
            <a:spLocks noGrp="1"/>
          </p:cNvSpPr>
          <p:nvPr>
            <p:ph type="subTitle" idx="1"/>
          </p:nvPr>
        </p:nvSpPr>
        <p:spPr>
          <a:xfrm>
            <a:off x="848688" y="2133601"/>
            <a:ext cx="9995535" cy="1749552"/>
          </a:xfrm>
        </p:spPr>
        <p:txBody>
          <a:bodyPr lIns="143014" tIns="0" rIns="55019" bIns="0" anchor="b"/>
          <a:lstStyle>
            <a:lvl1pPr marL="0" indent="0" algn="l">
              <a:buNone/>
              <a:defRPr sz="2400">
                <a:solidFill>
                  <a:srgbClr val="FFFFFF"/>
                </a:solidFill>
              </a:defRPr>
            </a:lvl1pPr>
            <a:lvl2pPr marL="550136" indent="0" algn="ctr">
              <a:buNone/>
              <a:defRPr>
                <a:solidFill>
                  <a:schemeClr val="tx1">
                    <a:tint val="75000"/>
                  </a:schemeClr>
                </a:solidFill>
              </a:defRPr>
            </a:lvl2pPr>
            <a:lvl3pPr marL="1100299" indent="0" algn="ctr">
              <a:buNone/>
              <a:defRPr>
                <a:solidFill>
                  <a:schemeClr val="tx1">
                    <a:tint val="75000"/>
                  </a:schemeClr>
                </a:solidFill>
              </a:defRPr>
            </a:lvl3pPr>
            <a:lvl4pPr marL="1650416" indent="0" algn="ctr">
              <a:buNone/>
              <a:defRPr>
                <a:solidFill>
                  <a:schemeClr val="tx1">
                    <a:tint val="75000"/>
                  </a:schemeClr>
                </a:solidFill>
              </a:defRPr>
            </a:lvl4pPr>
            <a:lvl5pPr marL="2200597" indent="0" algn="ctr">
              <a:buNone/>
              <a:defRPr>
                <a:solidFill>
                  <a:schemeClr val="tx1">
                    <a:tint val="75000"/>
                  </a:schemeClr>
                </a:solidFill>
              </a:defRPr>
            </a:lvl5pPr>
            <a:lvl6pPr marL="2750774" indent="0" algn="ctr">
              <a:buNone/>
              <a:defRPr>
                <a:solidFill>
                  <a:schemeClr val="tx1">
                    <a:tint val="75000"/>
                  </a:schemeClr>
                </a:solidFill>
              </a:defRPr>
            </a:lvl6pPr>
            <a:lvl7pPr marL="3300898" indent="0" algn="ctr">
              <a:buNone/>
              <a:defRPr>
                <a:solidFill>
                  <a:schemeClr val="tx1">
                    <a:tint val="75000"/>
                  </a:schemeClr>
                </a:solidFill>
              </a:defRPr>
            </a:lvl7pPr>
            <a:lvl8pPr marL="3851047" indent="0" algn="ctr">
              <a:buNone/>
              <a:defRPr>
                <a:solidFill>
                  <a:schemeClr val="tx1">
                    <a:tint val="75000"/>
                  </a:schemeClr>
                </a:solidFill>
              </a:defRPr>
            </a:lvl8pPr>
            <a:lvl9pPr marL="4401197" indent="0" algn="ctr">
              <a:buNone/>
              <a:defRPr>
                <a:solidFill>
                  <a:schemeClr val="tx1">
                    <a:tint val="75000"/>
                  </a:schemeClr>
                </a:solidFill>
              </a:defRPr>
            </a:lvl9pPr>
            <a:extLst/>
          </a:lstStyle>
          <a:p>
            <a:r>
              <a:rPr lang="ja-JP" altLang="en-US"/>
              <a:t>マスタ サブタイトルの書式設定</a:t>
            </a:r>
            <a:endParaRPr lang="en-US"/>
          </a:p>
        </p:txBody>
      </p:sp>
      <p:sp>
        <p:nvSpPr>
          <p:cNvPr id="8" name="日付プレースホルダ 3"/>
          <p:cNvSpPr>
            <a:spLocks noGrp="1"/>
          </p:cNvSpPr>
          <p:nvPr>
            <p:ph type="dt" sz="half" idx="10"/>
          </p:nvPr>
        </p:nvSpPr>
        <p:spPr/>
        <p:txBody>
          <a:bodyPr/>
          <a:lstStyle>
            <a:lvl1pPr>
              <a:defRPr/>
            </a:lvl1pPr>
          </a:lstStyle>
          <a:p>
            <a:pPr>
              <a:defRPr/>
            </a:pPr>
            <a:fld id="{DC28B002-8CD6-41E1-A352-C3630E429A8A}" type="datetimeFigureOut">
              <a:rPr lang="ja-JP" altLang="en-US"/>
              <a:pPr>
                <a:defRPr/>
              </a:pPr>
              <a:t>2020/10/16</a:t>
            </a:fld>
            <a:endParaRPr lang="en-US" altLang="ja-JP"/>
          </a:p>
        </p:txBody>
      </p:sp>
      <p:sp>
        <p:nvSpPr>
          <p:cNvPr id="9"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10" name="スライド番号プレースホルダ 5"/>
          <p:cNvSpPr>
            <a:spLocks noGrp="1"/>
          </p:cNvSpPr>
          <p:nvPr>
            <p:ph type="sldNum" sz="quarter" idx="12"/>
          </p:nvPr>
        </p:nvSpPr>
        <p:spPr/>
        <p:txBody>
          <a:bodyPr/>
          <a:lstStyle>
            <a:lvl1pPr>
              <a:defRPr/>
            </a:lvl1pPr>
          </a:lstStyle>
          <a:p>
            <a:pPr>
              <a:defRPr/>
            </a:pPr>
            <a:fld id="{CB05D475-08E8-47B5-AE86-7D49D2D2D345}" type="slidenum">
              <a:rPr lang="ja-JP" altLang="en-US"/>
              <a:pPr>
                <a:defRPr/>
              </a:pPr>
              <a:t>‹#›</a:t>
            </a:fld>
            <a:endParaRPr lang="en-US" altLang="ja-JP"/>
          </a:p>
        </p:txBody>
      </p:sp>
    </p:spTree>
    <p:extLst>
      <p:ext uri="{BB962C8B-B14F-4D97-AF65-F5344CB8AC3E}">
        <p14:creationId xmlns:p14="http://schemas.microsoft.com/office/powerpoint/2010/main" val="3355709103"/>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日付プレースホルダ 3"/>
          <p:cNvSpPr>
            <a:spLocks noGrp="1"/>
          </p:cNvSpPr>
          <p:nvPr>
            <p:ph type="dt" sz="half" idx="10"/>
          </p:nvPr>
        </p:nvSpPr>
        <p:spPr/>
        <p:txBody>
          <a:bodyPr/>
          <a:lstStyle>
            <a:lvl1pPr>
              <a:defRPr/>
            </a:lvl1pPr>
          </a:lstStyle>
          <a:p>
            <a:pPr>
              <a:defRPr/>
            </a:pPr>
            <a:fld id="{E7B3B8EE-F52B-4347-B519-863EF3B11B07}" type="datetimeFigureOut">
              <a:rPr lang="ja-JP" altLang="en-US"/>
              <a:pPr>
                <a:defRPr/>
              </a:pPr>
              <a:t>2020/10/16</a:t>
            </a:fld>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B9947F0D-6A15-445D-B0C0-09CEBB8A240B}" type="slidenum">
              <a:rPr lang="ja-JP" altLang="en-US"/>
              <a:pPr>
                <a:defRPr/>
              </a:pPr>
              <a:t>‹#›</a:t>
            </a:fld>
            <a:endParaRPr lang="en-US" altLang="ja-JP"/>
          </a:p>
        </p:txBody>
      </p:sp>
    </p:spTree>
    <p:extLst>
      <p:ext uri="{BB962C8B-B14F-4D97-AF65-F5344CB8AC3E}">
        <p14:creationId xmlns:p14="http://schemas.microsoft.com/office/powerpoint/2010/main" val="1626793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4ADBF076-93CE-4736-89D1-2C973385D198}" type="datetime1">
              <a:rPr lang="en-US" altLang="ja-JP" smtClean="0">
                <a:solidFill>
                  <a:srgbClr val="000000"/>
                </a:solidFill>
              </a:rPr>
              <a:pPr>
                <a:defRPr/>
              </a:pPr>
              <a:t>10/16/2020</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DF9D5A-E963-40A6-8B2A-A02ADB0369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39961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日付プレースホルダ 3"/>
          <p:cNvSpPr>
            <a:spLocks noGrp="1"/>
          </p:cNvSpPr>
          <p:nvPr>
            <p:ph type="dt" sz="half" idx="10"/>
          </p:nvPr>
        </p:nvSpPr>
        <p:spPr/>
        <p:txBody>
          <a:bodyPr/>
          <a:lstStyle>
            <a:lvl1pPr>
              <a:defRPr/>
            </a:lvl1pPr>
          </a:lstStyle>
          <a:p>
            <a:pPr>
              <a:defRPr/>
            </a:pPr>
            <a:fld id="{E7B3B8EE-F52B-4347-B519-863EF3B11B07}" type="datetimeFigureOut">
              <a:rPr lang="ja-JP" altLang="en-US"/>
              <a:pPr>
                <a:defRPr/>
              </a:pPr>
              <a:t>2020/10/16</a:t>
            </a:fld>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B9947F0D-6A15-445D-B0C0-09CEBB8A240B}" type="slidenum">
              <a:rPr lang="ja-JP" altLang="en-US"/>
              <a:pPr>
                <a:defRPr/>
              </a:pPr>
              <a:t>‹#›</a:t>
            </a:fld>
            <a:endParaRPr lang="en-US" altLang="ja-JP"/>
          </a:p>
        </p:txBody>
      </p:sp>
    </p:spTree>
    <p:extLst>
      <p:ext uri="{BB962C8B-B14F-4D97-AF65-F5344CB8AC3E}">
        <p14:creationId xmlns:p14="http://schemas.microsoft.com/office/powerpoint/2010/main" val="3381591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4ADBF076-93CE-4736-89D1-2C973385D198}" type="datetime1">
              <a:rPr lang="en-US" altLang="ja-JP" smtClean="0">
                <a:solidFill>
                  <a:srgbClr val="000000"/>
                </a:solidFill>
              </a:rPr>
              <a:pPr>
                <a:defRPr/>
              </a:pPr>
              <a:t>10/16/2020</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DF9D5A-E963-40A6-8B2A-A02ADB0369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0391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日付プレースホルダ 3"/>
          <p:cNvSpPr>
            <a:spLocks noGrp="1"/>
          </p:cNvSpPr>
          <p:nvPr>
            <p:ph type="dt" sz="half" idx="10"/>
          </p:nvPr>
        </p:nvSpPr>
        <p:spPr/>
        <p:txBody>
          <a:bodyPr/>
          <a:lstStyle>
            <a:lvl1pPr>
              <a:defRPr/>
            </a:lvl1pPr>
          </a:lstStyle>
          <a:p>
            <a:pPr>
              <a:defRPr/>
            </a:pPr>
            <a:fld id="{E7B3B8EE-F52B-4347-B519-863EF3B11B07}" type="datetimeFigureOut">
              <a:rPr lang="ja-JP" altLang="en-US"/>
              <a:pPr>
                <a:defRPr/>
              </a:pPr>
              <a:t>2020/10/16</a:t>
            </a:fld>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B9947F0D-6A15-445D-B0C0-09CEBB8A240B}" type="slidenum">
              <a:rPr lang="ja-JP" altLang="en-US"/>
              <a:pPr>
                <a:defRPr/>
              </a:pPr>
              <a:t>‹#›</a:t>
            </a:fld>
            <a:endParaRPr lang="en-US" altLang="ja-JP"/>
          </a:p>
        </p:txBody>
      </p:sp>
    </p:spTree>
    <p:extLst>
      <p:ext uri="{BB962C8B-B14F-4D97-AF65-F5344CB8AC3E}">
        <p14:creationId xmlns:p14="http://schemas.microsoft.com/office/powerpoint/2010/main" val="2036812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4ADBF076-93CE-4736-89D1-2C973385D198}" type="datetime1">
              <a:rPr lang="en-US" altLang="ja-JP" smtClean="0">
                <a:solidFill>
                  <a:srgbClr val="000000"/>
                </a:solidFill>
              </a:rPr>
              <a:pPr>
                <a:defRPr/>
              </a:pPr>
              <a:t>10/16/2020</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DF9D5A-E963-40A6-8B2A-A02ADB0369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38511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9324" y="2486028"/>
            <a:ext cx="9617075" cy="1714500"/>
          </a:xfrm>
        </p:spPr>
        <p:txBody>
          <a:bodyPr/>
          <a:lstStyle/>
          <a:p>
            <a:r>
              <a:rPr lang="ja-JP" altLang="en-US"/>
              <a:t>マスタ タイトルの書式設定</a:t>
            </a:r>
          </a:p>
        </p:txBody>
      </p:sp>
      <p:sp>
        <p:nvSpPr>
          <p:cNvPr id="3" name="サブタイトル 2"/>
          <p:cNvSpPr>
            <a:spLocks noGrp="1"/>
          </p:cNvSpPr>
          <p:nvPr>
            <p:ph type="subTitle" idx="1"/>
          </p:nvPr>
        </p:nvSpPr>
        <p:spPr>
          <a:xfrm>
            <a:off x="1697115" y="4533900"/>
            <a:ext cx="7921625" cy="2044700"/>
          </a:xfrm>
        </p:spPr>
        <p:txBody>
          <a:bodyPr/>
          <a:lstStyle>
            <a:lvl1pPr marL="0" indent="0" algn="ctr">
              <a:buNone/>
              <a:defRPr>
                <a:solidFill>
                  <a:schemeClr val="tx1">
                    <a:tint val="75000"/>
                  </a:schemeClr>
                </a:solidFill>
              </a:defRPr>
            </a:lvl1pPr>
            <a:lvl2pPr marL="455955" indent="0" algn="ctr">
              <a:buNone/>
              <a:defRPr>
                <a:solidFill>
                  <a:schemeClr val="tx1">
                    <a:tint val="75000"/>
                  </a:schemeClr>
                </a:solidFill>
              </a:defRPr>
            </a:lvl2pPr>
            <a:lvl3pPr marL="911908" indent="0" algn="ctr">
              <a:buNone/>
              <a:defRPr>
                <a:solidFill>
                  <a:schemeClr val="tx1">
                    <a:tint val="75000"/>
                  </a:schemeClr>
                </a:solidFill>
              </a:defRPr>
            </a:lvl3pPr>
            <a:lvl4pPr marL="1367864" indent="0" algn="ctr">
              <a:buNone/>
              <a:defRPr>
                <a:solidFill>
                  <a:schemeClr val="tx1">
                    <a:tint val="75000"/>
                  </a:schemeClr>
                </a:solidFill>
              </a:defRPr>
            </a:lvl4pPr>
            <a:lvl5pPr marL="1823814" indent="0" algn="ctr">
              <a:buNone/>
              <a:defRPr>
                <a:solidFill>
                  <a:schemeClr val="tx1">
                    <a:tint val="75000"/>
                  </a:schemeClr>
                </a:solidFill>
              </a:defRPr>
            </a:lvl5pPr>
            <a:lvl6pPr marL="2279773" indent="0" algn="ctr">
              <a:buNone/>
              <a:defRPr>
                <a:solidFill>
                  <a:schemeClr val="tx1">
                    <a:tint val="75000"/>
                  </a:schemeClr>
                </a:solidFill>
              </a:defRPr>
            </a:lvl6pPr>
            <a:lvl7pPr marL="2735722" indent="0" algn="ctr">
              <a:buNone/>
              <a:defRPr>
                <a:solidFill>
                  <a:schemeClr val="tx1">
                    <a:tint val="75000"/>
                  </a:schemeClr>
                </a:solidFill>
              </a:defRPr>
            </a:lvl7pPr>
            <a:lvl8pPr marL="3191683" indent="0" algn="ctr">
              <a:buNone/>
              <a:defRPr>
                <a:solidFill>
                  <a:schemeClr val="tx1">
                    <a:tint val="75000"/>
                  </a:schemeClr>
                </a:solidFill>
              </a:defRPr>
            </a:lvl8pPr>
            <a:lvl9pPr marL="3647628"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99D8C448-3C93-4AD7-9DD6-CB63845C24AB}" type="datetimeFigureOut">
              <a:rPr lang="ja-JP" altLang="en-US"/>
              <a:pPr>
                <a:defRPr/>
              </a:pPr>
              <a:t>2020/10/16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2ADF1F5-8FD0-4547-9BD4-E9E5A4C31B04}" type="slidenum">
              <a:rPr lang="ja-JP" altLang="en-US"/>
              <a:pPr>
                <a:defRPr/>
              </a:pPr>
              <a:t>‹#›</a:t>
            </a:fld>
            <a:endParaRPr lang="ja-JP" altLang="en-US"/>
          </a:p>
        </p:txBody>
      </p:sp>
    </p:spTree>
    <p:extLst>
      <p:ext uri="{BB962C8B-B14F-4D97-AF65-F5344CB8AC3E}">
        <p14:creationId xmlns:p14="http://schemas.microsoft.com/office/powerpoint/2010/main" val="241490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2F2B9FB-9DA7-4747-8D77-F1D11174DD24}" type="slidenum">
              <a:rPr lang="en-US" altLang="ja-JP"/>
              <a:pPr>
                <a:defRPr/>
              </a:pPr>
              <a:t>‹#›</a:t>
            </a:fld>
            <a:endParaRPr lang="en-US" altLang="ja-JP"/>
          </a:p>
        </p:txBody>
      </p:sp>
    </p:spTree>
    <p:extLst>
      <p:ext uri="{BB962C8B-B14F-4D97-AF65-F5344CB8AC3E}">
        <p14:creationId xmlns:p14="http://schemas.microsoft.com/office/powerpoint/2010/main" val="393075398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65150" y="256093"/>
            <a:ext cx="10185400" cy="576063"/>
          </a:xfrm>
        </p:spPr>
        <p:txBody>
          <a:bodyPr/>
          <a:lstStyle>
            <a:lvl1pPr algn="l">
              <a:defRPr/>
            </a:lvl1pPr>
          </a:lstStyle>
          <a:p>
            <a:r>
              <a:rPr lang="ja-JP" altLang="en-US" dirty="0"/>
              <a:t>マスタ タイトルの書式設定</a:t>
            </a:r>
          </a:p>
        </p:txBody>
      </p:sp>
      <p:sp>
        <p:nvSpPr>
          <p:cNvPr id="3" name="コンテンツ プレースホルダ 2"/>
          <p:cNvSpPr>
            <a:spLocks noGrp="1"/>
          </p:cNvSpPr>
          <p:nvPr>
            <p:ph idx="1"/>
          </p:nvPr>
        </p:nvSpPr>
        <p:spPr>
          <a:xfrm>
            <a:off x="565150" y="1264198"/>
            <a:ext cx="10185400" cy="612068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16400ACE-2646-4D1F-B708-543176122E59}" type="datetimeFigureOut">
              <a:rPr lang="ja-JP" altLang="en-US"/>
              <a:pPr>
                <a:defRPr/>
              </a:pPr>
              <a:t>2020/10/16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AD4DA5B-E699-4811-8401-DB573E9EE958}" type="slidenum">
              <a:rPr lang="ja-JP" altLang="en-US"/>
              <a:pPr>
                <a:defRPr/>
              </a:pPr>
              <a:t>‹#›</a:t>
            </a:fld>
            <a:endParaRPr lang="ja-JP" altLang="en-US"/>
          </a:p>
        </p:txBody>
      </p:sp>
    </p:spTree>
    <p:extLst>
      <p:ext uri="{BB962C8B-B14F-4D97-AF65-F5344CB8AC3E}">
        <p14:creationId xmlns:p14="http://schemas.microsoft.com/office/powerpoint/2010/main" val="1152858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9324" y="2486028"/>
            <a:ext cx="9617075" cy="1714500"/>
          </a:xfrm>
        </p:spPr>
        <p:txBody>
          <a:bodyPr/>
          <a:lstStyle/>
          <a:p>
            <a:r>
              <a:rPr lang="ja-JP" altLang="en-US"/>
              <a:t>マスタ タイトルの書式設定</a:t>
            </a:r>
          </a:p>
        </p:txBody>
      </p:sp>
      <p:sp>
        <p:nvSpPr>
          <p:cNvPr id="3" name="サブタイトル 2"/>
          <p:cNvSpPr>
            <a:spLocks noGrp="1"/>
          </p:cNvSpPr>
          <p:nvPr>
            <p:ph type="subTitle" idx="1"/>
          </p:nvPr>
        </p:nvSpPr>
        <p:spPr>
          <a:xfrm>
            <a:off x="1697128" y="4533900"/>
            <a:ext cx="7921625" cy="2044700"/>
          </a:xfrm>
        </p:spPr>
        <p:txBody>
          <a:bodyPr/>
          <a:lstStyle>
            <a:lvl1pPr marL="0" indent="0" algn="ctr">
              <a:buNone/>
              <a:defRPr/>
            </a:lvl1pPr>
            <a:lvl2pPr marL="455780" indent="0" algn="ctr">
              <a:buNone/>
              <a:defRPr/>
            </a:lvl2pPr>
            <a:lvl3pPr marL="911558" indent="0" algn="ctr">
              <a:buNone/>
              <a:defRPr/>
            </a:lvl3pPr>
            <a:lvl4pPr marL="1367339" indent="0" algn="ctr">
              <a:buNone/>
              <a:defRPr/>
            </a:lvl4pPr>
            <a:lvl5pPr marL="1823114" indent="0" algn="ctr">
              <a:buNone/>
              <a:defRPr/>
            </a:lvl5pPr>
            <a:lvl6pPr marL="2278899" indent="0" algn="ctr">
              <a:buNone/>
              <a:defRPr/>
            </a:lvl6pPr>
            <a:lvl7pPr marL="2734672" indent="0" algn="ctr">
              <a:buNone/>
              <a:defRPr/>
            </a:lvl7pPr>
            <a:lvl8pPr marL="3190458" indent="0" algn="ctr">
              <a:buNone/>
              <a:defRPr/>
            </a:lvl8pPr>
            <a:lvl9pPr marL="3646228"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4EDF92F-4A7A-4EEB-B599-C50FA04EB117}" type="slidenum">
              <a:rPr lang="en-US" altLang="ja-JP"/>
              <a:pPr>
                <a:defRPr/>
              </a:pPr>
              <a:t>‹#›</a:t>
            </a:fld>
            <a:endParaRPr lang="en-US" altLang="ja-JP"/>
          </a:p>
        </p:txBody>
      </p:sp>
    </p:spTree>
    <p:extLst>
      <p:ext uri="{BB962C8B-B14F-4D97-AF65-F5344CB8AC3E}">
        <p14:creationId xmlns:p14="http://schemas.microsoft.com/office/powerpoint/2010/main" val="152710117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849324" y="711200"/>
            <a:ext cx="9617075" cy="6400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xfrm>
            <a:off x="849315" y="7289800"/>
            <a:ext cx="2357438" cy="533400"/>
          </a:xfrm>
          <a:prstGeom prst="rect">
            <a:avLst/>
          </a:prstGeom>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xfrm>
            <a:off x="3865574" y="7289800"/>
            <a:ext cx="3584575" cy="533400"/>
          </a:xfrm>
          <a:prstGeom prst="rect">
            <a:avLst/>
          </a:prstGeom>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8108953" y="7289800"/>
            <a:ext cx="2357438" cy="533400"/>
          </a:xfrm>
          <a:prstGeom prst="rect">
            <a:avLst/>
          </a:prstGeom>
          <a:ln/>
        </p:spPr>
        <p:txBody>
          <a:bodyPr/>
          <a:lstStyle>
            <a:lvl1pPr>
              <a:defRPr/>
            </a:lvl1pPr>
          </a:lstStyle>
          <a:p>
            <a:pPr>
              <a:defRPr/>
            </a:pPr>
            <a:fld id="{AF0961F3-C0C9-455D-8AF5-DF0487545EE4}" type="slidenum">
              <a:rPr lang="en-US" altLang="ja-JP"/>
              <a:pPr>
                <a:defRPr/>
              </a:pPr>
              <a:t>‹#›</a:t>
            </a:fld>
            <a:endParaRPr lang="en-US" altLang="ja-JP"/>
          </a:p>
        </p:txBody>
      </p:sp>
    </p:spTree>
    <p:extLst>
      <p:ext uri="{BB962C8B-B14F-4D97-AF65-F5344CB8AC3E}">
        <p14:creationId xmlns:p14="http://schemas.microsoft.com/office/powerpoint/2010/main" val="48420008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5D13974A-E9E2-4F5D-8FA3-742089923B99}" type="slidenum">
              <a:rPr lang="en-US" altLang="ja-JP"/>
              <a:pPr>
                <a:defRPr/>
              </a:pPr>
              <a:t>‹#›</a:t>
            </a:fld>
            <a:endParaRPr lang="en-US" altLang="ja-JP"/>
          </a:p>
        </p:txBody>
      </p:sp>
    </p:spTree>
    <p:extLst>
      <p:ext uri="{BB962C8B-B14F-4D97-AF65-F5344CB8AC3E}">
        <p14:creationId xmlns:p14="http://schemas.microsoft.com/office/powerpoint/2010/main" val="34837995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9324" y="2486028"/>
            <a:ext cx="9617075" cy="1714500"/>
          </a:xfrm>
        </p:spPr>
        <p:txBody>
          <a:bodyPr/>
          <a:lstStyle/>
          <a:p>
            <a:r>
              <a:rPr lang="ja-JP" altLang="en-US"/>
              <a:t>マスタ タイトルの書式設定</a:t>
            </a:r>
          </a:p>
        </p:txBody>
      </p:sp>
      <p:sp>
        <p:nvSpPr>
          <p:cNvPr id="3" name="サブタイトル 2"/>
          <p:cNvSpPr>
            <a:spLocks noGrp="1"/>
          </p:cNvSpPr>
          <p:nvPr>
            <p:ph type="subTitle" idx="1"/>
          </p:nvPr>
        </p:nvSpPr>
        <p:spPr>
          <a:xfrm>
            <a:off x="1697128" y="4533900"/>
            <a:ext cx="7921625" cy="2044700"/>
          </a:xfrm>
        </p:spPr>
        <p:txBody>
          <a:bodyPr/>
          <a:lstStyle>
            <a:lvl1pPr marL="0" indent="0" algn="ctr">
              <a:buNone/>
              <a:defRPr/>
            </a:lvl1pPr>
            <a:lvl2pPr marL="455780" indent="0" algn="ctr">
              <a:buNone/>
              <a:defRPr/>
            </a:lvl2pPr>
            <a:lvl3pPr marL="911558" indent="0" algn="ctr">
              <a:buNone/>
              <a:defRPr/>
            </a:lvl3pPr>
            <a:lvl4pPr marL="1367339" indent="0" algn="ctr">
              <a:buNone/>
              <a:defRPr/>
            </a:lvl4pPr>
            <a:lvl5pPr marL="1823114" indent="0" algn="ctr">
              <a:buNone/>
              <a:defRPr/>
            </a:lvl5pPr>
            <a:lvl6pPr marL="2278899" indent="0" algn="ctr">
              <a:buNone/>
              <a:defRPr/>
            </a:lvl6pPr>
            <a:lvl7pPr marL="2734672" indent="0" algn="ctr">
              <a:buNone/>
              <a:defRPr/>
            </a:lvl7pPr>
            <a:lvl8pPr marL="3190458" indent="0" algn="ctr">
              <a:buNone/>
              <a:defRPr/>
            </a:lvl8pPr>
            <a:lvl9pPr marL="3646228"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5EB7007-AC59-4951-BB92-F1825DD433F5}" type="slidenum">
              <a:rPr lang="en-US" altLang="ja-JP"/>
              <a:pPr>
                <a:defRPr/>
              </a:pPr>
              <a:t>‹#›</a:t>
            </a:fld>
            <a:endParaRPr lang="en-US" altLang="ja-JP"/>
          </a:p>
        </p:txBody>
      </p:sp>
    </p:spTree>
    <p:extLst>
      <p:ext uri="{BB962C8B-B14F-4D97-AF65-F5344CB8AC3E}">
        <p14:creationId xmlns:p14="http://schemas.microsoft.com/office/powerpoint/2010/main" val="211113451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1_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565786" y="320478"/>
            <a:ext cx="10184130" cy="6826779"/>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0CDBBAC-6317-435F-9005-3A1213930AD8}" type="slidenum">
              <a:rPr lang="en-US" altLang="ja-JP"/>
              <a:pPr>
                <a:defRPr/>
              </a:pPr>
              <a:t>‹#›</a:t>
            </a:fld>
            <a:endParaRPr lang="en-US" altLang="ja-JP"/>
          </a:p>
        </p:txBody>
      </p:sp>
      <p:sp>
        <p:nvSpPr>
          <p:cNvPr id="8" name="Text Box 11"/>
          <p:cNvSpPr txBox="1">
            <a:spLocks noChangeArrowheads="1"/>
          </p:cNvSpPr>
          <p:nvPr userDrawn="1"/>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2"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2937819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9324" y="2486028"/>
            <a:ext cx="9617075" cy="1714500"/>
          </a:xfrm>
        </p:spPr>
        <p:txBody>
          <a:bodyPr/>
          <a:lstStyle/>
          <a:p>
            <a:r>
              <a:rPr lang="ja-JP" altLang="en-US"/>
              <a:t>マスタ タイトルの書式設定</a:t>
            </a:r>
          </a:p>
        </p:txBody>
      </p:sp>
      <p:sp>
        <p:nvSpPr>
          <p:cNvPr id="3" name="サブタイトル 2"/>
          <p:cNvSpPr>
            <a:spLocks noGrp="1"/>
          </p:cNvSpPr>
          <p:nvPr>
            <p:ph type="subTitle" idx="1"/>
          </p:nvPr>
        </p:nvSpPr>
        <p:spPr>
          <a:xfrm>
            <a:off x="1697115" y="4533900"/>
            <a:ext cx="7921625" cy="2044700"/>
          </a:xfrm>
        </p:spPr>
        <p:txBody>
          <a:bodyPr/>
          <a:lstStyle>
            <a:lvl1pPr marL="0" indent="0" algn="ctr">
              <a:buNone/>
              <a:defRPr>
                <a:solidFill>
                  <a:schemeClr val="tx1">
                    <a:tint val="75000"/>
                  </a:schemeClr>
                </a:solidFill>
              </a:defRPr>
            </a:lvl1pPr>
            <a:lvl2pPr marL="455955" indent="0" algn="ctr">
              <a:buNone/>
              <a:defRPr>
                <a:solidFill>
                  <a:schemeClr val="tx1">
                    <a:tint val="75000"/>
                  </a:schemeClr>
                </a:solidFill>
              </a:defRPr>
            </a:lvl2pPr>
            <a:lvl3pPr marL="911908" indent="0" algn="ctr">
              <a:buNone/>
              <a:defRPr>
                <a:solidFill>
                  <a:schemeClr val="tx1">
                    <a:tint val="75000"/>
                  </a:schemeClr>
                </a:solidFill>
              </a:defRPr>
            </a:lvl3pPr>
            <a:lvl4pPr marL="1367864" indent="0" algn="ctr">
              <a:buNone/>
              <a:defRPr>
                <a:solidFill>
                  <a:schemeClr val="tx1">
                    <a:tint val="75000"/>
                  </a:schemeClr>
                </a:solidFill>
              </a:defRPr>
            </a:lvl4pPr>
            <a:lvl5pPr marL="1823814" indent="0" algn="ctr">
              <a:buNone/>
              <a:defRPr>
                <a:solidFill>
                  <a:schemeClr val="tx1">
                    <a:tint val="75000"/>
                  </a:schemeClr>
                </a:solidFill>
              </a:defRPr>
            </a:lvl5pPr>
            <a:lvl6pPr marL="2279773" indent="0" algn="ctr">
              <a:buNone/>
              <a:defRPr>
                <a:solidFill>
                  <a:schemeClr val="tx1">
                    <a:tint val="75000"/>
                  </a:schemeClr>
                </a:solidFill>
              </a:defRPr>
            </a:lvl6pPr>
            <a:lvl7pPr marL="2735722" indent="0" algn="ctr">
              <a:buNone/>
              <a:defRPr>
                <a:solidFill>
                  <a:schemeClr val="tx1">
                    <a:tint val="75000"/>
                  </a:schemeClr>
                </a:solidFill>
              </a:defRPr>
            </a:lvl7pPr>
            <a:lvl8pPr marL="3191683" indent="0" algn="ctr">
              <a:buNone/>
              <a:defRPr>
                <a:solidFill>
                  <a:schemeClr val="tx1">
                    <a:tint val="75000"/>
                  </a:schemeClr>
                </a:solidFill>
              </a:defRPr>
            </a:lvl8pPr>
            <a:lvl9pPr marL="3647628"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E1AC1C2-0760-45E9-A1C6-A66B8B101E0A}" type="datetimeFigureOut">
              <a:rPr lang="ja-JP" altLang="en-US"/>
              <a:pPr>
                <a:defRPr/>
              </a:pPr>
              <a:t>2020/10/16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32B3982-D279-44D6-B1E0-F3C7721B06D1}" type="slidenum">
              <a:rPr lang="ja-JP" altLang="en-US"/>
              <a:pPr>
                <a:defRPr/>
              </a:pPr>
              <a:t>‹#›</a:t>
            </a:fld>
            <a:endParaRPr lang="ja-JP" altLang="en-US"/>
          </a:p>
        </p:txBody>
      </p:sp>
    </p:spTree>
    <p:extLst>
      <p:ext uri="{BB962C8B-B14F-4D97-AF65-F5344CB8AC3E}">
        <p14:creationId xmlns:p14="http://schemas.microsoft.com/office/powerpoint/2010/main" val="2404416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65786" y="320411"/>
            <a:ext cx="10184130" cy="13335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idx="1"/>
          </p:nvPr>
        </p:nvSpPr>
        <p:spPr>
          <a:xfrm>
            <a:off x="565786" y="1866901"/>
            <a:ext cx="10184130" cy="5280290"/>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39B7676-1B49-40A2-9903-1A9A2EE88689}" type="slidenum">
              <a:rPr lang="en-US" altLang="ja-JP"/>
              <a:pPr>
                <a:defRPr/>
              </a:pPr>
              <a:t>‹#›</a:t>
            </a:fld>
            <a:endParaRPr lang="en-US" altLang="ja-JP" dirty="0"/>
          </a:p>
        </p:txBody>
      </p:sp>
    </p:spTree>
    <p:extLst>
      <p:ext uri="{BB962C8B-B14F-4D97-AF65-F5344CB8AC3E}">
        <p14:creationId xmlns:p14="http://schemas.microsoft.com/office/powerpoint/2010/main" val="4031609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8680" y="2485571"/>
            <a:ext cx="9618345" cy="1715029"/>
          </a:xfrm>
        </p:spPr>
        <p:txBody>
          <a:bodyPr/>
          <a:lstStyle/>
          <a:p>
            <a:r>
              <a:rPr lang="ja-JP" altLang="en-US"/>
              <a:t>マスタ タイトルの書式設定</a:t>
            </a:r>
          </a:p>
        </p:txBody>
      </p:sp>
      <p:sp>
        <p:nvSpPr>
          <p:cNvPr id="3" name="サブタイトル 2"/>
          <p:cNvSpPr>
            <a:spLocks noGrp="1"/>
          </p:cNvSpPr>
          <p:nvPr>
            <p:ph type="subTitle" idx="1"/>
          </p:nvPr>
        </p:nvSpPr>
        <p:spPr>
          <a:xfrm>
            <a:off x="1697355" y="4533900"/>
            <a:ext cx="7920990" cy="2044700"/>
          </a:xfrm>
        </p:spPr>
        <p:txBody>
          <a:bodyPr/>
          <a:lstStyle>
            <a:lvl1pPr marL="0" indent="0" algn="ctr">
              <a:buNone/>
              <a:defRPr/>
            </a:lvl1pPr>
            <a:lvl2pPr marL="550371" indent="0" algn="ctr">
              <a:buNone/>
              <a:defRPr/>
            </a:lvl2pPr>
            <a:lvl3pPr marL="1100764" indent="0" algn="ctr">
              <a:buNone/>
              <a:defRPr/>
            </a:lvl3pPr>
            <a:lvl4pPr marL="1651118" indent="0" algn="ctr">
              <a:buNone/>
              <a:defRPr/>
            </a:lvl4pPr>
            <a:lvl5pPr marL="2201527" indent="0" algn="ctr">
              <a:buNone/>
              <a:defRPr/>
            </a:lvl5pPr>
            <a:lvl6pPr marL="2751932" indent="0" algn="ctr">
              <a:buNone/>
              <a:defRPr/>
            </a:lvl6pPr>
            <a:lvl7pPr marL="3302292" indent="0" algn="ctr">
              <a:buNone/>
              <a:defRPr/>
            </a:lvl7pPr>
            <a:lvl8pPr marL="3852671" indent="0" algn="ctr">
              <a:buNone/>
              <a:defRPr/>
            </a:lvl8pPr>
            <a:lvl9pPr marL="4403054"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791C9-55F3-454C-AAFC-4F9A058A84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61380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0C5DEE-29D0-4E6C-AF1B-04C87DDE9C8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1808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9B3D46C-3B22-416F-AF70-0C0EA776DF93}" type="slidenum">
              <a:rPr lang="en-US" altLang="ja-JP"/>
              <a:pPr>
                <a:defRPr/>
              </a:pPr>
              <a:t>‹#›</a:t>
            </a:fld>
            <a:endParaRPr lang="en-US" altLang="ja-JP"/>
          </a:p>
        </p:txBody>
      </p:sp>
    </p:spTree>
    <p:extLst>
      <p:ext uri="{BB962C8B-B14F-4D97-AF65-F5344CB8AC3E}">
        <p14:creationId xmlns:p14="http://schemas.microsoft.com/office/powerpoint/2010/main" val="103709054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9F0DED-D687-4E42-9913-106A8D06C5F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8448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8680" y="2485515"/>
            <a:ext cx="9618345" cy="1715029"/>
          </a:xfrm>
          <a:prstGeom prst="rect">
            <a:avLst/>
          </a:prstGeom>
        </p:spPr>
        <p:txBody>
          <a:bodyPr lIns="110278" tIns="55142" rIns="110278" bIns="55142"/>
          <a:lstStyle/>
          <a:p>
            <a:r>
              <a:rPr lang="ja-JP" altLang="en-US"/>
              <a:t>マスタ タイトルの書式設定</a:t>
            </a:r>
          </a:p>
        </p:txBody>
      </p:sp>
      <p:sp>
        <p:nvSpPr>
          <p:cNvPr id="3" name="サブタイトル 2"/>
          <p:cNvSpPr>
            <a:spLocks noGrp="1"/>
          </p:cNvSpPr>
          <p:nvPr>
            <p:ph type="subTitle" idx="1"/>
          </p:nvPr>
        </p:nvSpPr>
        <p:spPr>
          <a:xfrm>
            <a:off x="1697355" y="4533900"/>
            <a:ext cx="7920990" cy="2044700"/>
          </a:xfrm>
          <a:prstGeom prst="rect">
            <a:avLst/>
          </a:prstGeom>
        </p:spPr>
        <p:txBody>
          <a:bodyPr lIns="110278" tIns="55142" rIns="110278" bIns="55142"/>
          <a:lstStyle>
            <a:lvl1pPr marL="0" indent="0" algn="ctr">
              <a:buNone/>
              <a:defRPr/>
            </a:lvl1pPr>
            <a:lvl2pPr marL="551394" indent="0" algn="ctr">
              <a:buNone/>
              <a:defRPr/>
            </a:lvl2pPr>
            <a:lvl3pPr marL="1102790" indent="0" algn="ctr">
              <a:buNone/>
              <a:defRPr/>
            </a:lvl3pPr>
            <a:lvl4pPr marL="1654184" indent="0" algn="ctr">
              <a:buNone/>
              <a:defRPr/>
            </a:lvl4pPr>
            <a:lvl5pPr marL="2205580" indent="0" algn="ctr">
              <a:buNone/>
              <a:defRPr/>
            </a:lvl5pPr>
            <a:lvl6pPr marL="2756980" indent="0" algn="ctr">
              <a:buNone/>
              <a:defRPr/>
            </a:lvl6pPr>
            <a:lvl7pPr marL="3308372" indent="0" algn="ctr">
              <a:buNone/>
              <a:defRPr/>
            </a:lvl7pPr>
            <a:lvl8pPr marL="3859763" indent="0" algn="ctr">
              <a:buNone/>
              <a:defRPr/>
            </a:lvl8pPr>
            <a:lvl9pPr marL="4411163"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D08FFD-0A70-41AA-82CB-AABF072B0C8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611452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65786" y="0"/>
            <a:ext cx="10184130" cy="1228192"/>
          </a:xfrm>
          <a:prstGeom prst="rect">
            <a:avLst/>
          </a:prstGeom>
          <a:ln>
            <a:noFill/>
          </a:ln>
          <a:effectLst>
            <a:outerShdw blurRad="225425" dist="50800" dir="5220000" algn="ctr">
              <a:srgbClr val="000000">
                <a:alpha val="33000"/>
              </a:srgbClr>
            </a:outerShdw>
          </a:effectLst>
        </p:spPr>
        <p:txBody>
          <a:bodyPr lIns="110278" tIns="55142" rIns="110278" bIns="55142" anchor="ctr"/>
          <a:lstStyle>
            <a:lvl1pPr algn="l">
              <a:defRPr sz="3900" b="1" i="0" u="none">
                <a:solidFill>
                  <a:schemeClr val="tx1"/>
                </a:solidFill>
                <a:effectLst/>
                <a:latin typeface="Meiryo UI" pitchFamily="50" charset="-128"/>
                <a:ea typeface="Meiryo UI" pitchFamily="50" charset="-128"/>
                <a:cs typeface="Meiryo UI" pitchFamily="50" charset="-128"/>
              </a:defRPr>
            </a:lvl1pPr>
          </a:lstStyle>
          <a:p>
            <a:r>
              <a:rPr lang="ja-JP" altLang="en-US" dirty="0"/>
              <a:t>マスタ タイトルの書式設定</a:t>
            </a:r>
          </a:p>
        </p:txBody>
      </p:sp>
      <p:sp>
        <p:nvSpPr>
          <p:cNvPr id="3" name="コンテンツ プレースホルダ 2"/>
          <p:cNvSpPr>
            <a:spLocks noGrp="1"/>
          </p:cNvSpPr>
          <p:nvPr>
            <p:ph idx="1"/>
          </p:nvPr>
        </p:nvSpPr>
        <p:spPr>
          <a:xfrm>
            <a:off x="565786" y="1866907"/>
            <a:ext cx="10184130" cy="5280290"/>
          </a:xfrm>
          <a:prstGeom prst="rect">
            <a:avLst/>
          </a:prstGeom>
        </p:spPr>
        <p:txBody>
          <a:bodyPr lIns="110278" tIns="55142" rIns="110278" bIns="55142"/>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B7676-1B49-40A2-9903-1A9A2EE88689}" type="slidenum">
              <a:rPr lang="en-US" altLang="ja-JP">
                <a:solidFill>
                  <a:srgbClr val="000000"/>
                </a:solidFill>
              </a:rPr>
              <a:pPr>
                <a:defRPr/>
              </a:pPr>
              <a:t>‹#›</a:t>
            </a:fld>
            <a:endParaRPr lang="en-US" altLang="ja-JP" dirty="0">
              <a:solidFill>
                <a:srgbClr val="000000"/>
              </a:solidFill>
            </a:endParaRPr>
          </a:p>
        </p:txBody>
      </p:sp>
      <p:pic>
        <p:nvPicPr>
          <p:cNvPr id="7" name="Picture 13" descr="F8-rogo"/>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964086" y="7406799"/>
            <a:ext cx="3386852" cy="29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user\Desktop\デザインフェスティバル2012\PPT\PPT画像\VRコンファランスロゴ.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43010" y="352583"/>
            <a:ext cx="3172698" cy="58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39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565786" y="320411"/>
            <a:ext cx="10184130" cy="1333500"/>
          </a:xfrm>
          <a:prstGeom prst="rect">
            <a:avLst/>
          </a:prstGeom>
        </p:spPr>
        <p:txBody>
          <a:bodyPr lIns="110278" tIns="55142" rIns="110278" bIns="55142"/>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68C6C8-4190-43B9-96B5-43C1C4D84548}"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296066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EDCFA9-C69E-406D-B18D-81D35206C2B0}"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736155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565786" y="320421"/>
            <a:ext cx="10184130" cy="6826779"/>
          </a:xfrm>
          <a:prstGeom prst="rect">
            <a:avLst/>
          </a:prstGeom>
        </p:spPr>
        <p:txBody>
          <a:bodyPr lIns="110278" tIns="55142" rIns="110278" bIns="55142"/>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BE5F69-8122-4141-AC36-E70C086B26E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77986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pPr>
                <a:defRPr/>
              </a:pPr>
              <a:t>‹#›</a:t>
            </a:fld>
            <a:endParaRPr lang="en-US" altLang="ja-JP"/>
          </a:p>
        </p:txBody>
      </p:sp>
    </p:spTree>
    <p:extLst>
      <p:ext uri="{BB962C8B-B14F-4D97-AF65-F5344CB8AC3E}">
        <p14:creationId xmlns:p14="http://schemas.microsoft.com/office/powerpoint/2010/main" val="264798880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578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82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10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849324" y="711200"/>
            <a:ext cx="9617075" cy="6400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F0961F3-C0C9-455D-8AF5-DF0487545EE4}" type="slidenum">
              <a:rPr lang="en-US" altLang="ja-JP"/>
              <a:pPr>
                <a:defRPr/>
              </a:pPr>
              <a:t>‹#›</a:t>
            </a:fld>
            <a:endParaRPr lang="en-US" altLang="ja-JP"/>
          </a:p>
        </p:txBody>
      </p:sp>
    </p:spTree>
    <p:extLst>
      <p:ext uri="{BB962C8B-B14F-4D97-AF65-F5344CB8AC3E}">
        <p14:creationId xmlns:p14="http://schemas.microsoft.com/office/powerpoint/2010/main" val="141745464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377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77954" y="892874"/>
            <a:ext cx="9759792" cy="755904"/>
          </a:xfrm>
          <a:prstGeom prst="rect">
            <a:avLst/>
          </a:prstGeom>
        </p:spPr>
        <p:txBody>
          <a:bodyPr lIns="110359" tIns="55179" rIns="110359" bIns="55179"/>
          <a:lstStyle>
            <a:lvl1pPr>
              <a:defRPr b="1" i="0" u="none"/>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777954" y="1816764"/>
            <a:ext cx="9759792" cy="5459343"/>
          </a:xfrm>
          <a:prstGeom prst="rect">
            <a:avLst/>
          </a:prstGeom>
        </p:spPr>
        <p:txBody>
          <a:bodyPr lIns="110359" tIns="55179" rIns="110359" bIns="55179"/>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cxnSp>
        <p:nvCxnSpPr>
          <p:cNvPr id="11" name="直線コネクタ 10"/>
          <p:cNvCxnSpPr/>
          <p:nvPr userDrawn="1"/>
        </p:nvCxnSpPr>
        <p:spPr>
          <a:xfrm>
            <a:off x="777954" y="1732773"/>
            <a:ext cx="975979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日付プレースホルダ 1">
            <a:extLst>
              <a:ext uri="{FF2B5EF4-FFF2-40B4-BE49-F238E27FC236}">
                <a16:creationId xmlns="" xmlns:a16="http://schemas.microsoft.com/office/drawing/2014/main" id="{1BC62214-7C6F-4AE9-84EA-122CB7086E1B}"/>
              </a:ext>
            </a:extLst>
          </p:cNvPr>
          <p:cNvSpPr>
            <a:spLocks noGrp="1"/>
          </p:cNvSpPr>
          <p:nvPr>
            <p:ph type="dt" sz="half" idx="10"/>
          </p:nvPr>
        </p:nvSpPr>
        <p:spPr>
          <a:xfrm>
            <a:off x="565785" y="7415742"/>
            <a:ext cx="2640331" cy="425980"/>
          </a:xfrm>
          <a:prstGeom prst="rect">
            <a:avLst/>
          </a:prstGeom>
        </p:spPr>
        <p:txBody>
          <a:bodyPr lIns="110370" tIns="55186" rIns="110370" bIns="55186"/>
          <a:lstStyle/>
          <a:p>
            <a:fld id="{922F7724-D919-4CBC-9BE9-E7D954D10758}" type="datetimeFigureOut">
              <a:rPr lang="ja-JP" altLang="en-US" smtClean="0">
                <a:solidFill>
                  <a:prstClr val="black"/>
                </a:solidFill>
              </a:rPr>
              <a:pPr/>
              <a:t>2020/10/16</a:t>
            </a:fld>
            <a:endParaRPr lang="ja-JP" altLang="en-US">
              <a:solidFill>
                <a:prstClr val="black"/>
              </a:solidFill>
            </a:endParaRPr>
          </a:p>
        </p:txBody>
      </p:sp>
      <p:sp>
        <p:nvSpPr>
          <p:cNvPr id="12" name="フッター プレースホルダ 2">
            <a:extLst>
              <a:ext uri="{FF2B5EF4-FFF2-40B4-BE49-F238E27FC236}">
                <a16:creationId xmlns="" xmlns:a16="http://schemas.microsoft.com/office/drawing/2014/main" id="{ACE4FAAE-45D5-437A-9D6A-8B5083F8D27D}"/>
              </a:ext>
            </a:extLst>
          </p:cNvPr>
          <p:cNvSpPr>
            <a:spLocks noGrp="1"/>
          </p:cNvSpPr>
          <p:nvPr>
            <p:ph type="ftr" sz="quarter" idx="11"/>
          </p:nvPr>
        </p:nvSpPr>
        <p:spPr>
          <a:xfrm>
            <a:off x="3866199" y="7415742"/>
            <a:ext cx="3583305" cy="425980"/>
          </a:xfrm>
          <a:prstGeom prst="rect">
            <a:avLst/>
          </a:prstGeom>
        </p:spPr>
        <p:txBody>
          <a:bodyPr lIns="110370" tIns="55186" rIns="110370" bIns="55186"/>
          <a:lstStyle/>
          <a:p>
            <a:endParaRPr lang="ja-JP" altLang="en-US">
              <a:solidFill>
                <a:prstClr val="black"/>
              </a:solidFill>
            </a:endParaRPr>
          </a:p>
        </p:txBody>
      </p:sp>
      <p:sp>
        <p:nvSpPr>
          <p:cNvPr id="13" name="スライド番号プレースホルダ 3">
            <a:extLst>
              <a:ext uri="{FF2B5EF4-FFF2-40B4-BE49-F238E27FC236}">
                <a16:creationId xmlns="" xmlns:a16="http://schemas.microsoft.com/office/drawing/2014/main" id="{35249379-B08B-4C19-8A1F-F7CDB2F09479}"/>
              </a:ext>
            </a:extLst>
          </p:cNvPr>
          <p:cNvSpPr>
            <a:spLocks noGrp="1"/>
          </p:cNvSpPr>
          <p:nvPr>
            <p:ph type="sldNum" sz="quarter" idx="12"/>
          </p:nvPr>
        </p:nvSpPr>
        <p:spPr>
          <a:xfrm>
            <a:off x="8109585" y="7415742"/>
            <a:ext cx="2640331" cy="425980"/>
          </a:xfrm>
          <a:prstGeom prst="rect">
            <a:avLst/>
          </a:prstGeom>
        </p:spPr>
        <p:txBody>
          <a:bodyPr lIns="110370" tIns="55186" rIns="110370" bIns="55186"/>
          <a:lstStyle/>
          <a:p>
            <a:fld id="{EF374FB6-5B3A-46AC-824A-C6AA20E5678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064589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2156110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85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9B3D46C-3B22-416F-AF70-0C0EA776DF93}" type="slidenum">
              <a:rPr lang="en-US" altLang="ja-JP"/>
              <a:pPr>
                <a:defRPr/>
              </a:pPr>
              <a:t>‹#›</a:t>
            </a:fld>
            <a:endParaRPr lang="en-US" altLang="ja-JP"/>
          </a:p>
        </p:txBody>
      </p:sp>
    </p:spTree>
    <p:extLst>
      <p:ext uri="{BB962C8B-B14F-4D97-AF65-F5344CB8AC3E}">
        <p14:creationId xmlns:p14="http://schemas.microsoft.com/office/powerpoint/2010/main" val="16824250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pPr>
                <a:defRPr/>
              </a:pPr>
              <a:t>‹#›</a:t>
            </a:fld>
            <a:endParaRPr lang="en-US" altLang="ja-JP"/>
          </a:p>
        </p:txBody>
      </p:sp>
    </p:spTree>
    <p:extLst>
      <p:ext uri="{BB962C8B-B14F-4D97-AF65-F5344CB8AC3E}">
        <p14:creationId xmlns:p14="http://schemas.microsoft.com/office/powerpoint/2010/main" val="293873867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48680" y="2485526"/>
            <a:ext cx="9618345" cy="1715029"/>
          </a:xfrm>
        </p:spPr>
        <p:txBody>
          <a:bodyPr/>
          <a:lstStyle/>
          <a:p>
            <a:r>
              <a:rPr lang="ja-JP" altLang="en-US"/>
              <a:t>マスタ タイトルの書式設定</a:t>
            </a:r>
          </a:p>
        </p:txBody>
      </p:sp>
      <p:sp>
        <p:nvSpPr>
          <p:cNvPr id="3" name="サブタイトル 2"/>
          <p:cNvSpPr>
            <a:spLocks noGrp="1"/>
          </p:cNvSpPr>
          <p:nvPr>
            <p:ph type="subTitle" idx="1"/>
          </p:nvPr>
        </p:nvSpPr>
        <p:spPr>
          <a:xfrm>
            <a:off x="1697355" y="4533900"/>
            <a:ext cx="7920990" cy="2044700"/>
          </a:xfrm>
        </p:spPr>
        <p:txBody>
          <a:bodyPr/>
          <a:lstStyle>
            <a:lvl1pPr marL="0" indent="0" algn="ctr">
              <a:buNone/>
              <a:defRPr/>
            </a:lvl1pPr>
            <a:lvl2pPr marL="551180" indent="0" algn="ctr">
              <a:buNone/>
              <a:defRPr/>
            </a:lvl2pPr>
            <a:lvl3pPr marL="1102369" indent="0" algn="ctr">
              <a:buNone/>
              <a:defRPr/>
            </a:lvl3pPr>
            <a:lvl4pPr marL="1653544" indent="0" algn="ctr">
              <a:buNone/>
              <a:defRPr/>
            </a:lvl4pPr>
            <a:lvl5pPr marL="2204735" indent="0" algn="ctr">
              <a:buNone/>
              <a:defRPr/>
            </a:lvl5pPr>
            <a:lvl6pPr marL="2755925" indent="0" algn="ctr">
              <a:buNone/>
              <a:defRPr/>
            </a:lvl6pPr>
            <a:lvl7pPr marL="3307104" indent="0" algn="ctr">
              <a:buNone/>
              <a:defRPr/>
            </a:lvl7pPr>
            <a:lvl8pPr marL="3858281" indent="0" algn="ctr">
              <a:buNone/>
              <a:defRPr/>
            </a:lvl8pPr>
            <a:lvl9pPr marL="4409472"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1FEE88A-F706-4F57-AB4F-0A3025957AE7}" type="slidenum">
              <a:rPr lang="en-US" altLang="ja-JP"/>
              <a:pPr>
                <a:defRPr/>
              </a:pPr>
              <a:t>‹#›</a:t>
            </a:fld>
            <a:endParaRPr lang="en-US" altLang="ja-JP"/>
          </a:p>
        </p:txBody>
      </p:sp>
    </p:spTree>
    <p:extLst>
      <p:ext uri="{BB962C8B-B14F-4D97-AF65-F5344CB8AC3E}">
        <p14:creationId xmlns:p14="http://schemas.microsoft.com/office/powerpoint/2010/main" val="1074825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D3C587-2D7F-4EDA-92F0-4FF42FCE32BC}" type="slidenum">
              <a:rPr lang="en-US" altLang="ja-JP"/>
              <a:pPr>
                <a:defRPr/>
              </a:pPr>
              <a:t>‹#›</a:t>
            </a:fld>
            <a:endParaRPr lang="en-US" altLang="ja-JP"/>
          </a:p>
        </p:txBody>
      </p:sp>
    </p:spTree>
    <p:extLst>
      <p:ext uri="{BB962C8B-B14F-4D97-AF65-F5344CB8AC3E}">
        <p14:creationId xmlns:p14="http://schemas.microsoft.com/office/powerpoint/2010/main" val="18245051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slide" Target="../slides/slide3.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6.xml"/><Relationship Id="rId5" Type="http://schemas.openxmlformats.org/officeDocument/2006/relationships/image" Target="../media/image3.jpeg"/><Relationship Id="rId4" Type="http://schemas.openxmlformats.org/officeDocument/2006/relationships/slide" Target="../slides/slide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 Target="../slides/slide3.xml"/><Relationship Id="rId5" Type="http://schemas.openxmlformats.org/officeDocument/2006/relationships/image" Target="../media/image4.jpe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20.xml"/><Relationship Id="rId4" Type="http://schemas.openxmlformats.org/officeDocument/2006/relationships/slide" Target="../slides/slide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slide" Target="../slides/slide3.xml"/><Relationship Id="rId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7" Type="http://schemas.openxmlformats.org/officeDocument/2006/relationships/slide" Target="../slides/slid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19.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Layout" Target="../slideLayouts/slideLayout35.xml"/><Relationship Id="rId7" Type="http://schemas.openxmlformats.org/officeDocument/2006/relationships/image" Target="../media/image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1.jpeg"/><Relationship Id="rId5" Type="http://schemas.openxmlformats.org/officeDocument/2006/relationships/image" Target="../media/image1.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slide" Target="../slides/slide3.xml"/><Relationship Id="rId4" Type="http://schemas.openxmlformats.org/officeDocument/2006/relationships/image" Target="../media/image12.jpeg"/></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slide" Target="../slides/slide3.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Layout" Target="../slideLayouts/slideLayout43.xml"/><Relationship Id="rId7" Type="http://schemas.openxmlformats.org/officeDocument/2006/relationships/image" Target="../media/image13.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22.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23.xml"/><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slide" Target="../slides/slide3.xml"/><Relationship Id="rId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4.xml"/><Relationship Id="rId1" Type="http://schemas.openxmlformats.org/officeDocument/2006/relationships/slideLayout" Target="../slideLayouts/slideLayout47.xml"/><Relationship Id="rId4" Type="http://schemas.openxmlformats.org/officeDocument/2006/relationships/slide" Target="../slides/slide3.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25.xml"/><Relationship Id="rId1" Type="http://schemas.openxmlformats.org/officeDocument/2006/relationships/slideLayout" Target="../slideLayouts/slideLayout48.xml"/><Relationship Id="rId4" Type="http://schemas.openxmlformats.org/officeDocument/2006/relationships/slide" Target="../slides/slide3.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49.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slide" Target="../slides/slide3.xml"/><Relationship Id="rId4" Type="http://schemas.openxmlformats.org/officeDocument/2006/relationships/image" Target="../media/image19.jpeg"/></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7" Type="http://schemas.openxmlformats.org/officeDocument/2006/relationships/image" Target="../media/image17.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 Target="../slides/slide3.xml"/><Relationship Id="rId5" Type="http://schemas.openxmlformats.org/officeDocument/2006/relationships/image" Target="../media/image2.png"/><Relationship Id="rId4"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 Target="../slides/slide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9.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 Target="../slides/slide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2.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3.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4.xml"/><Relationship Id="rId5" Type="http://schemas.openxmlformats.org/officeDocument/2006/relationships/slide" Target="../slides/slide3.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5.xml"/><Relationship Id="rId5" Type="http://schemas.openxmlformats.org/officeDocument/2006/relationships/slide" Target="../slides/slide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5363"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Times New Roman" pitchFamily="18" charset="0"/>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Times New Roman" pitchFamily="18"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Times New Roman" pitchFamily="18" charset="0"/>
              </a:defRPr>
            </a:lvl1pPr>
          </a:lstStyle>
          <a:p>
            <a:pPr>
              <a:defRPr/>
            </a:pPr>
            <a:fld id="{B5A4DFE9-F70B-47C4-B49F-3D980BC14235}" type="slidenum">
              <a:rPr lang="en-US" altLang="ja-JP"/>
              <a:pPr>
                <a:defRPr/>
              </a:pPr>
              <a:t>‹#›</a:t>
            </a:fld>
            <a:endParaRPr lang="en-US" altLang="ja-JP"/>
          </a:p>
        </p:txBody>
      </p:sp>
      <p:sp>
        <p:nvSpPr>
          <p:cNvPr id="1031" name="Rectangle 7"/>
          <p:cNvSpPr>
            <a:spLocks noChangeArrowheads="1"/>
          </p:cNvSpPr>
          <p:nvPr/>
        </p:nvSpPr>
        <p:spPr bwMode="auto">
          <a:xfrm>
            <a:off x="0" y="0"/>
            <a:ext cx="11315700" cy="8001000"/>
          </a:xfrm>
          <a:prstGeom prst="rect">
            <a:avLst/>
          </a:prstGeom>
          <a:gradFill rotWithShape="0">
            <a:gsLst>
              <a:gs pos="0">
                <a:srgbClr val="000000"/>
              </a:gs>
              <a:gs pos="100000">
                <a:srgbClr val="000080"/>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5368" name="Picture 8" descr="t_sozai_3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p:nvSpPr>
        <p:spPr bwMode="auto">
          <a:xfrm>
            <a:off x="0" y="7848601"/>
            <a:ext cx="11315700" cy="76200"/>
          </a:xfrm>
          <a:prstGeom prst="rect">
            <a:avLst/>
          </a:prstGeom>
          <a:solidFill>
            <a:srgbClr val="000042"/>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5370" name="Picture 1032" descr="f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p:cNvSpPr txBox="1">
            <a:spLocks noChangeArrowheads="1"/>
          </p:cNvSpPr>
          <p:nvPr userDrawn="1"/>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9" action="ppaction://hlinksldjump"/>
              </a:rPr>
              <a:t>コンテンツ</a:t>
            </a:r>
            <a:endParaRPr lang="ja-JP" altLang="en-US" sz="1200" b="1" dirty="0">
              <a:solidFill>
                <a:srgbClr val="CCECFF"/>
              </a:solidFill>
            </a:endParaRPr>
          </a:p>
        </p:txBody>
      </p:sp>
    </p:spTree>
  </p:cSld>
  <p:clrMap bg1="lt1" tx1="dk1" bg2="lt2" tx2="dk2" accent1="accent1" accent2="accent2" accent3="accent3" accent4="accent4" accent5="accent5" accent6="accent6" hlink="hlink" folHlink="folHlink"/>
  <p:sldLayoutIdLst>
    <p:sldLayoutId id="2147491166" r:id="rId1"/>
    <p:sldLayoutId id="2147491167" r:id="rId2"/>
    <p:sldLayoutId id="2147491171" r:id="rId3"/>
    <p:sldLayoutId id="2147491172" r:id="rId4"/>
    <p:sldLayoutId id="2147491177" r:id="rId5"/>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sp>
        <p:nvSpPr>
          <p:cNvPr id="2057" name="Rectangle 9"/>
          <p:cNvSpPr>
            <a:spLocks noChangeArrowheads="1"/>
          </p:cNvSpPr>
          <p:nvPr/>
        </p:nvSpPr>
        <p:spPr bwMode="auto">
          <a:xfrm>
            <a:off x="0" y="7848601"/>
            <a:ext cx="11315700" cy="76200"/>
          </a:xfrm>
          <a:prstGeom prst="rect">
            <a:avLst/>
          </a:prstGeom>
          <a:solidFill>
            <a:srgbClr val="000042"/>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6394" name="Picture 1032" descr="f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p:cNvSpPr txBox="1">
            <a:spLocks noChangeArrowheads="1"/>
          </p:cNvSpPr>
          <p:nvPr/>
        </p:nvSpPr>
        <p:spPr bwMode="auto">
          <a:xfrm>
            <a:off x="10429950" y="7600946"/>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4" action="ppaction://hlinksldjump"/>
              </a:rPr>
              <a:t>コンテンツ</a:t>
            </a:r>
            <a:endParaRPr lang="ja-JP" altLang="en-US" sz="1200" b="1" dirty="0">
              <a:solidFill>
                <a:srgbClr val="CCECFF"/>
              </a:solidFill>
            </a:endParaRPr>
          </a:p>
        </p:txBody>
      </p:sp>
      <p:pic>
        <p:nvPicPr>
          <p:cNvPr id="14" name="Picture 13" descr="image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4622" y="-19037"/>
            <a:ext cx="12130088" cy="802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4"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847013753"/>
      </p:ext>
    </p:extLst>
  </p:cSld>
  <p:clrMap bg1="lt1" tx1="dk1" bg2="lt2" tx2="dk2" accent1="accent1" accent2="accent2" accent3="accent3" accent4="accent4" accent5="accent5" accent6="accent6" hlink="hlink" folHlink="folHlink"/>
  <p:sldLayoutIdLst>
    <p:sldLayoutId id="2147491627" r:id="rId1"/>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9" descr="poster for powrpoint.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113157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bwMode="auto">
          <a:xfrm>
            <a:off x="565150" y="320677"/>
            <a:ext cx="1018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46" tIns="45587" rIns="91146" bIns="45587" numCol="1" anchor="ctr" anchorCtr="0" compatLnSpc="1">
            <a:prstTxWarp prst="textNoShape">
              <a:avLst/>
            </a:prstTxWarp>
          </a:bodyPr>
          <a:lstStyle/>
          <a:p>
            <a:pPr lvl="0"/>
            <a:r>
              <a:rPr lang="ja-JP" altLang="en-US"/>
              <a:t>マスタ タイトルの書式設定</a:t>
            </a:r>
          </a:p>
        </p:txBody>
      </p:sp>
      <p:sp>
        <p:nvSpPr>
          <p:cNvPr id="17412" name="Rectangle 3"/>
          <p:cNvSpPr>
            <a:spLocks noGrp="1" noChangeArrowheads="1"/>
          </p:cNvSpPr>
          <p:nvPr>
            <p:ph type="body" idx="1"/>
          </p:nvPr>
        </p:nvSpPr>
        <p:spPr bwMode="auto">
          <a:xfrm>
            <a:off x="565150" y="1866903"/>
            <a:ext cx="101854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46" tIns="45587" rIns="91146" bIns="45587"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88804" name="Rectangle 4"/>
          <p:cNvSpPr>
            <a:spLocks noGrp="1" noChangeArrowheads="1"/>
          </p:cNvSpPr>
          <p:nvPr>
            <p:ph type="dt" sz="half" idx="2"/>
          </p:nvPr>
        </p:nvSpPr>
        <p:spPr bwMode="auto">
          <a:xfrm>
            <a:off x="565150" y="7286631"/>
            <a:ext cx="2641600" cy="555625"/>
          </a:xfrm>
          <a:prstGeom prst="rect">
            <a:avLst/>
          </a:prstGeom>
          <a:noFill/>
          <a:ln w="9525">
            <a:noFill/>
            <a:miter lim="800000"/>
            <a:headEnd/>
            <a:tailEnd/>
          </a:ln>
        </p:spPr>
        <p:txBody>
          <a:bodyPr vert="horz" wrap="square" lIns="91146" tIns="45587" rIns="91146" bIns="45587" numCol="1" anchor="t" anchorCtr="0" compatLnSpc="1">
            <a:prstTxWarp prst="textNoShape">
              <a:avLst/>
            </a:prstTxWarp>
          </a:bodyPr>
          <a:lstStyle>
            <a:lvl1pPr eaLnBrk="0" hangingPunct="0">
              <a:defRPr sz="1400" b="1">
                <a:effectLst/>
              </a:defRPr>
            </a:lvl1pPr>
          </a:lstStyle>
          <a:p>
            <a:pPr>
              <a:defRPr/>
            </a:pPr>
            <a:fld id="{258BBC8A-92A9-4635-8032-14786DF2BC05}" type="datetimeFigureOut">
              <a:rPr lang="ja-JP" altLang="en-US"/>
              <a:pPr>
                <a:defRPr/>
              </a:pPr>
              <a:t>2020/10/16</a:t>
            </a:fld>
            <a:endParaRPr lang="en-US" altLang="ja-JP"/>
          </a:p>
        </p:txBody>
      </p:sp>
      <p:sp>
        <p:nvSpPr>
          <p:cNvPr id="588805" name="Rectangle 5"/>
          <p:cNvSpPr>
            <a:spLocks noGrp="1" noChangeArrowheads="1"/>
          </p:cNvSpPr>
          <p:nvPr>
            <p:ph type="ftr" sz="quarter" idx="3"/>
          </p:nvPr>
        </p:nvSpPr>
        <p:spPr bwMode="auto">
          <a:xfrm>
            <a:off x="3865574" y="7286631"/>
            <a:ext cx="3584575" cy="555625"/>
          </a:xfrm>
          <a:prstGeom prst="rect">
            <a:avLst/>
          </a:prstGeom>
          <a:noFill/>
          <a:ln w="9525">
            <a:noFill/>
            <a:miter lim="800000"/>
            <a:headEnd/>
            <a:tailEnd/>
          </a:ln>
        </p:spPr>
        <p:txBody>
          <a:bodyPr vert="horz" wrap="square" lIns="91146" tIns="45587" rIns="91146" bIns="45587" numCol="1" anchor="t" anchorCtr="0" compatLnSpc="1">
            <a:prstTxWarp prst="textNoShape">
              <a:avLst/>
            </a:prstTxWarp>
          </a:bodyPr>
          <a:lstStyle>
            <a:lvl1pPr algn="ctr" eaLnBrk="0" hangingPunct="0">
              <a:defRPr sz="1400" b="1">
                <a:effectLst/>
              </a:defRPr>
            </a:lvl1pPr>
          </a:lstStyle>
          <a:p>
            <a:pPr>
              <a:defRPr/>
            </a:pPr>
            <a:endParaRPr lang="en-US" altLang="ja-JP"/>
          </a:p>
        </p:txBody>
      </p:sp>
      <p:sp>
        <p:nvSpPr>
          <p:cNvPr id="8"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6" action="ppaction://hlinksldjump"/>
              </a:rPr>
              <a:t>コンテンツ</a:t>
            </a:r>
            <a:endParaRPr lang="ja-JP" altLang="en-US" sz="1200" b="1" dirty="0">
              <a:solidFill>
                <a:srgbClr val="CCECFF"/>
              </a:solidFill>
            </a:endParaRPr>
          </a:p>
        </p:txBody>
      </p:sp>
    </p:spTree>
  </p:cSld>
  <p:clrMap bg1="lt1" tx1="dk1" bg2="lt2" tx2="dk2" accent1="accent1" accent2="accent2" accent3="accent3" accent4="accent4" accent5="accent5" accent6="accent6" hlink="hlink" folHlink="folHlink"/>
  <p:sldLayoutIdLst>
    <p:sldLayoutId id="2147491191" r:id="rId1"/>
    <p:sldLayoutId id="2147491192" r:id="rId2"/>
    <p:sldLayoutId id="2147491197" r:id="rId3"/>
  </p:sldLayoutIdLst>
  <p:txStyles>
    <p:titleStyle>
      <a:lvl1pPr algn="ctr" rtl="0" eaLnBrk="0" fontAlgn="base" hangingPunct="0">
        <a:spcBef>
          <a:spcPct val="0"/>
        </a:spcBef>
        <a:spcAft>
          <a:spcPct val="0"/>
        </a:spcAft>
        <a:defRPr kumimoji="1" sz="4300">
          <a:solidFill>
            <a:schemeClr val="tx2"/>
          </a:solidFill>
          <a:latin typeface="+mj-lt"/>
          <a:ea typeface="+mj-ea"/>
          <a:cs typeface="+mj-cs"/>
        </a:defRPr>
      </a:lvl1pPr>
      <a:lvl2pPr algn="ctr" rtl="0" eaLnBrk="0" fontAlgn="base" hangingPunct="0">
        <a:spcBef>
          <a:spcPct val="0"/>
        </a:spcBef>
        <a:spcAft>
          <a:spcPct val="0"/>
        </a:spcAft>
        <a:defRPr kumimoji="1" sz="43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3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3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300">
          <a:solidFill>
            <a:schemeClr val="tx2"/>
          </a:solidFill>
          <a:latin typeface="Arial" pitchFamily="34" charset="0"/>
          <a:ea typeface="ＭＳ Ｐゴシック" pitchFamily="50" charset="-128"/>
        </a:defRPr>
      </a:lvl5pPr>
      <a:lvl6pPr marL="455780" algn="ctr" rtl="0" fontAlgn="base">
        <a:spcBef>
          <a:spcPct val="0"/>
        </a:spcBef>
        <a:spcAft>
          <a:spcPct val="0"/>
        </a:spcAft>
        <a:defRPr kumimoji="1" sz="4300">
          <a:solidFill>
            <a:schemeClr val="tx2"/>
          </a:solidFill>
          <a:latin typeface="Arial" pitchFamily="34" charset="0"/>
          <a:ea typeface="ＭＳ Ｐゴシック" pitchFamily="50" charset="-128"/>
        </a:defRPr>
      </a:lvl6pPr>
      <a:lvl7pPr marL="911558" algn="ctr" rtl="0" fontAlgn="base">
        <a:spcBef>
          <a:spcPct val="0"/>
        </a:spcBef>
        <a:spcAft>
          <a:spcPct val="0"/>
        </a:spcAft>
        <a:defRPr kumimoji="1" sz="4300">
          <a:solidFill>
            <a:schemeClr val="tx2"/>
          </a:solidFill>
          <a:latin typeface="Arial" pitchFamily="34" charset="0"/>
          <a:ea typeface="ＭＳ Ｐゴシック" pitchFamily="50" charset="-128"/>
        </a:defRPr>
      </a:lvl7pPr>
      <a:lvl8pPr marL="1367339" algn="ctr" rtl="0" fontAlgn="base">
        <a:spcBef>
          <a:spcPct val="0"/>
        </a:spcBef>
        <a:spcAft>
          <a:spcPct val="0"/>
        </a:spcAft>
        <a:defRPr kumimoji="1" sz="4300">
          <a:solidFill>
            <a:schemeClr val="tx2"/>
          </a:solidFill>
          <a:latin typeface="Arial" pitchFamily="34" charset="0"/>
          <a:ea typeface="ＭＳ Ｐゴシック" pitchFamily="50" charset="-128"/>
        </a:defRPr>
      </a:lvl8pPr>
      <a:lvl9pPr marL="1823114" algn="ctr" rtl="0" fontAlgn="base">
        <a:spcBef>
          <a:spcPct val="0"/>
        </a:spcBef>
        <a:spcAft>
          <a:spcPct val="0"/>
        </a:spcAft>
        <a:defRPr kumimoji="1" sz="4300">
          <a:solidFill>
            <a:schemeClr val="tx2"/>
          </a:solidFill>
          <a:latin typeface="Arial" pitchFamily="34" charset="0"/>
          <a:ea typeface="ＭＳ Ｐゴシック" pitchFamily="50" charset="-128"/>
        </a:defRPr>
      </a:lvl9pPr>
    </p:titleStyle>
    <p:bodyStyle>
      <a:lvl1pPr marL="338800" indent="-338800" algn="l" rtl="0" eaLnBrk="0" fontAlgn="base" hangingPunct="0">
        <a:spcBef>
          <a:spcPct val="20000"/>
        </a:spcBef>
        <a:spcAft>
          <a:spcPct val="0"/>
        </a:spcAft>
        <a:buChar char="•"/>
        <a:defRPr kumimoji="1" sz="3300">
          <a:solidFill>
            <a:schemeClr val="tx1"/>
          </a:solidFill>
          <a:latin typeface="+mn-lt"/>
          <a:ea typeface="+mn-ea"/>
          <a:cs typeface="+mn-cs"/>
        </a:defRPr>
      </a:lvl1pPr>
      <a:lvl2pPr marL="737736" indent="-281804" algn="l" rtl="0" eaLnBrk="0" fontAlgn="base" hangingPunct="0">
        <a:spcBef>
          <a:spcPct val="20000"/>
        </a:spcBef>
        <a:spcAft>
          <a:spcPct val="0"/>
        </a:spcAft>
        <a:buChar char="–"/>
        <a:defRPr kumimoji="1" sz="2800">
          <a:solidFill>
            <a:schemeClr val="tx1"/>
          </a:solidFill>
          <a:latin typeface="+mn-lt"/>
          <a:ea typeface="+mn-ea"/>
        </a:defRPr>
      </a:lvl2pPr>
      <a:lvl3pPr marL="1135137" indent="-223232" algn="l" rtl="0" eaLnBrk="0" fontAlgn="base" hangingPunct="0">
        <a:spcBef>
          <a:spcPct val="20000"/>
        </a:spcBef>
        <a:spcAft>
          <a:spcPct val="0"/>
        </a:spcAft>
        <a:buChar char="•"/>
        <a:defRPr kumimoji="1" sz="2400">
          <a:solidFill>
            <a:schemeClr val="tx1"/>
          </a:solidFill>
          <a:latin typeface="+mn-lt"/>
          <a:ea typeface="+mn-ea"/>
        </a:defRPr>
      </a:lvl3pPr>
      <a:lvl4pPr marL="1592669" indent="-224807" algn="l" rtl="0" eaLnBrk="0" fontAlgn="base" hangingPunct="0">
        <a:spcBef>
          <a:spcPct val="20000"/>
        </a:spcBef>
        <a:spcAft>
          <a:spcPct val="0"/>
        </a:spcAft>
        <a:buChar char="–"/>
        <a:defRPr kumimoji="1" sz="2100">
          <a:solidFill>
            <a:schemeClr val="tx1"/>
          </a:solidFill>
          <a:latin typeface="+mn-lt"/>
          <a:ea typeface="+mn-ea"/>
        </a:defRPr>
      </a:lvl4pPr>
      <a:lvl5pPr marL="2048625" indent="-224807" algn="l" rtl="0" eaLnBrk="0" fontAlgn="base" hangingPunct="0">
        <a:spcBef>
          <a:spcPct val="20000"/>
        </a:spcBef>
        <a:spcAft>
          <a:spcPct val="0"/>
        </a:spcAft>
        <a:buChar char="»"/>
        <a:defRPr kumimoji="1" sz="2100">
          <a:solidFill>
            <a:schemeClr val="tx1"/>
          </a:solidFill>
          <a:latin typeface="+mn-lt"/>
          <a:ea typeface="+mn-ea"/>
        </a:defRPr>
      </a:lvl5pPr>
      <a:lvl6pPr marL="2506781" indent="-227887" algn="l" rtl="0" fontAlgn="base">
        <a:spcBef>
          <a:spcPct val="20000"/>
        </a:spcBef>
        <a:spcAft>
          <a:spcPct val="0"/>
        </a:spcAft>
        <a:buChar char="»"/>
        <a:defRPr kumimoji="1" sz="2100">
          <a:solidFill>
            <a:schemeClr val="tx1"/>
          </a:solidFill>
          <a:latin typeface="+mn-lt"/>
          <a:ea typeface="+mn-ea"/>
        </a:defRPr>
      </a:lvl6pPr>
      <a:lvl7pPr marL="2962563" indent="-227887" algn="l" rtl="0" fontAlgn="base">
        <a:spcBef>
          <a:spcPct val="20000"/>
        </a:spcBef>
        <a:spcAft>
          <a:spcPct val="0"/>
        </a:spcAft>
        <a:buChar char="»"/>
        <a:defRPr kumimoji="1" sz="2100">
          <a:solidFill>
            <a:schemeClr val="tx1"/>
          </a:solidFill>
          <a:latin typeface="+mn-lt"/>
          <a:ea typeface="+mn-ea"/>
        </a:defRPr>
      </a:lvl7pPr>
      <a:lvl8pPr marL="3418334" indent="-227887" algn="l" rtl="0" fontAlgn="base">
        <a:spcBef>
          <a:spcPct val="20000"/>
        </a:spcBef>
        <a:spcAft>
          <a:spcPct val="0"/>
        </a:spcAft>
        <a:buChar char="»"/>
        <a:defRPr kumimoji="1" sz="2100">
          <a:solidFill>
            <a:schemeClr val="tx1"/>
          </a:solidFill>
          <a:latin typeface="+mn-lt"/>
          <a:ea typeface="+mn-ea"/>
        </a:defRPr>
      </a:lvl8pPr>
      <a:lvl9pPr marL="3874118" indent="-227887" algn="l" rtl="0" fontAlgn="base">
        <a:spcBef>
          <a:spcPct val="20000"/>
        </a:spcBef>
        <a:spcAft>
          <a:spcPct val="0"/>
        </a:spcAft>
        <a:buChar char="»"/>
        <a:defRPr kumimoji="1" sz="21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565150" y="320677"/>
            <a:ext cx="1018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0020" tIns="55019" rIns="110020" bIns="55019" numCol="1" anchor="ctr" anchorCtr="0" compatLnSpc="1">
            <a:prstTxWarp prst="textNoShape">
              <a:avLst/>
            </a:prstTxWarp>
          </a:bodyPr>
          <a:lstStyle/>
          <a:p>
            <a:pPr lvl="0"/>
            <a:r>
              <a:rPr lang="en-US" altLang="ja-JP"/>
              <a:t>Click to edit Master title style</a:t>
            </a:r>
          </a:p>
        </p:txBody>
      </p:sp>
      <p:sp>
        <p:nvSpPr>
          <p:cNvPr id="18435" name="Rectangle 3"/>
          <p:cNvSpPr>
            <a:spLocks noGrp="1" noChangeArrowheads="1"/>
          </p:cNvSpPr>
          <p:nvPr>
            <p:ph type="body" idx="1"/>
          </p:nvPr>
        </p:nvSpPr>
        <p:spPr bwMode="auto">
          <a:xfrm>
            <a:off x="565150" y="1866903"/>
            <a:ext cx="101854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0020" tIns="55019" rIns="110020" bIns="55019"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5844" name="Rectangle 4"/>
          <p:cNvSpPr>
            <a:spLocks noGrp="1" noChangeArrowheads="1"/>
          </p:cNvSpPr>
          <p:nvPr>
            <p:ph type="dt" sz="half" idx="2"/>
          </p:nvPr>
        </p:nvSpPr>
        <p:spPr bwMode="auto">
          <a:xfrm>
            <a:off x="565227" y="7289800"/>
            <a:ext cx="2263775" cy="555625"/>
          </a:xfrm>
          <a:prstGeom prst="rect">
            <a:avLst/>
          </a:prstGeom>
          <a:noFill/>
          <a:ln w="9525">
            <a:noFill/>
            <a:miter lim="800000"/>
            <a:headEnd/>
            <a:tailEnd/>
          </a:ln>
        </p:spPr>
        <p:txBody>
          <a:bodyPr vert="horz" wrap="square" lIns="110020" tIns="55019" rIns="110020" bIns="55019" numCol="1" anchor="t" anchorCtr="0" compatLnSpc="1">
            <a:prstTxWarp prst="textNoShape">
              <a:avLst/>
            </a:prstTxWarp>
          </a:bodyPr>
          <a:lstStyle>
            <a:lvl1pPr eaLnBrk="1" hangingPunct="1">
              <a:defRPr kumimoji="0" sz="1700" b="0">
                <a:solidFill>
                  <a:schemeClr val="bg1"/>
                </a:solidFill>
                <a:effectLst/>
                <a:latin typeface="Arial" pitchFamily="34" charset="0"/>
              </a:defRPr>
            </a:lvl1pPr>
          </a:lstStyle>
          <a:p>
            <a:pPr>
              <a:defRPr/>
            </a:pPr>
            <a:r>
              <a:rPr lang="en-US" altLang="ja-JP"/>
              <a:t>11/20/2007</a:t>
            </a:r>
          </a:p>
        </p:txBody>
      </p:sp>
      <p:sp>
        <p:nvSpPr>
          <p:cNvPr id="35845" name="Rectangle 5"/>
          <p:cNvSpPr>
            <a:spLocks noGrp="1" noChangeArrowheads="1"/>
          </p:cNvSpPr>
          <p:nvPr>
            <p:ph type="ftr" sz="quarter" idx="3"/>
          </p:nvPr>
        </p:nvSpPr>
        <p:spPr bwMode="auto">
          <a:xfrm>
            <a:off x="2922588" y="7289800"/>
            <a:ext cx="5753100" cy="555625"/>
          </a:xfrm>
          <a:prstGeom prst="rect">
            <a:avLst/>
          </a:prstGeom>
          <a:noFill/>
          <a:ln w="9525">
            <a:noFill/>
            <a:miter lim="800000"/>
            <a:headEnd/>
            <a:tailEnd/>
          </a:ln>
        </p:spPr>
        <p:txBody>
          <a:bodyPr vert="horz" wrap="square" lIns="110020" tIns="55019" rIns="110020" bIns="55019" numCol="1" anchor="t" anchorCtr="0" compatLnSpc="1">
            <a:prstTxWarp prst="textNoShape">
              <a:avLst/>
            </a:prstTxWarp>
          </a:bodyPr>
          <a:lstStyle>
            <a:lvl1pPr algn="ctr" eaLnBrk="1" hangingPunct="1">
              <a:defRPr kumimoji="0" sz="1700" b="0">
                <a:solidFill>
                  <a:schemeClr val="bg1"/>
                </a:solidFill>
                <a:effectLst/>
                <a:latin typeface="Arial" pitchFamily="34" charset="0"/>
              </a:defRPr>
            </a:lvl1pPr>
          </a:lstStyle>
          <a:p>
            <a:pPr>
              <a:defRPr/>
            </a:pPr>
            <a:r>
              <a:rPr lang="en-US" altLang="ja-JP"/>
              <a:t>1st International VR Symposium</a:t>
            </a:r>
          </a:p>
        </p:txBody>
      </p:sp>
      <p:sp>
        <p:nvSpPr>
          <p:cNvPr id="35846" name="Rectangle 6"/>
          <p:cNvSpPr>
            <a:spLocks noGrp="1" noChangeArrowheads="1"/>
          </p:cNvSpPr>
          <p:nvPr>
            <p:ph type="sldNum" sz="quarter" idx="4"/>
          </p:nvPr>
        </p:nvSpPr>
        <p:spPr bwMode="auto">
          <a:xfrm>
            <a:off x="9807578" y="7286631"/>
            <a:ext cx="942975" cy="555625"/>
          </a:xfrm>
          <a:prstGeom prst="rect">
            <a:avLst/>
          </a:prstGeom>
          <a:noFill/>
          <a:ln w="9525">
            <a:noFill/>
            <a:miter lim="800000"/>
            <a:headEnd/>
            <a:tailEnd/>
          </a:ln>
        </p:spPr>
        <p:txBody>
          <a:bodyPr vert="horz" wrap="square" lIns="110020" tIns="55019" rIns="110020" bIns="55019" numCol="1" anchor="t" anchorCtr="0" compatLnSpc="1">
            <a:prstTxWarp prst="textNoShape">
              <a:avLst/>
            </a:prstTxWarp>
          </a:bodyPr>
          <a:lstStyle>
            <a:lvl1pPr algn="r" eaLnBrk="1" hangingPunct="1">
              <a:defRPr kumimoji="0" sz="1700" b="0">
                <a:solidFill>
                  <a:schemeClr val="bg1"/>
                </a:solidFill>
                <a:effectLst/>
                <a:latin typeface="Arial" pitchFamily="34" charset="0"/>
              </a:defRPr>
            </a:lvl1pPr>
          </a:lstStyle>
          <a:p>
            <a:pPr>
              <a:defRPr/>
            </a:pPr>
            <a:fld id="{B7EBCE57-3896-4C2E-A97A-463EBE2C0E76}" type="slidenum">
              <a:rPr lang="en-US" altLang="ja-JP"/>
              <a:pPr>
                <a:defRPr/>
              </a:pPr>
              <a:t>‹#›</a:t>
            </a:fld>
            <a:endParaRPr lang="en-US" altLang="ja-JP"/>
          </a:p>
        </p:txBody>
      </p:sp>
      <p:pic>
        <p:nvPicPr>
          <p:cNvPr id="18439"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
            <a:ext cx="113157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4" action="ppaction://hlinksldjump"/>
              </a:rPr>
              <a:t>コンテンツ</a:t>
            </a:r>
            <a:endParaRPr lang="ja-JP" altLang="en-US" sz="1200" b="1" dirty="0">
              <a:solidFill>
                <a:srgbClr val="CCECFF"/>
              </a:solidFill>
            </a:endParaRPr>
          </a:p>
        </p:txBody>
      </p:sp>
    </p:spTree>
  </p:cSld>
  <p:clrMap bg1="lt1" tx1="dk1" bg2="lt2" tx2="dk2" accent1="accent1" accent2="accent2" accent3="accent3" accent4="accent4" accent5="accent5" accent6="accent6" hlink="hlink" folHlink="folHlink"/>
  <p:sldLayoutIdLst>
    <p:sldLayoutId id="2147491208" r:id="rId1"/>
  </p:sldLayoutIdLst>
  <p:hf hdr="0"/>
  <p:txStyles>
    <p:titleStyle>
      <a:lvl1pPr algn="ctr" defTabSz="1097130" rtl="0" eaLnBrk="0" fontAlgn="base" hangingPunct="0">
        <a:spcBef>
          <a:spcPct val="0"/>
        </a:spcBef>
        <a:spcAft>
          <a:spcPct val="0"/>
        </a:spcAft>
        <a:defRPr sz="5300">
          <a:solidFill>
            <a:schemeClr val="bg1"/>
          </a:solidFill>
          <a:latin typeface="+mj-lt"/>
          <a:ea typeface="+mj-ea"/>
          <a:cs typeface="+mj-cs"/>
        </a:defRPr>
      </a:lvl1pPr>
      <a:lvl2pPr algn="ctr" defTabSz="1097130" rtl="0" eaLnBrk="0" fontAlgn="base" hangingPunct="0">
        <a:spcBef>
          <a:spcPct val="0"/>
        </a:spcBef>
        <a:spcAft>
          <a:spcPct val="0"/>
        </a:spcAft>
        <a:defRPr sz="5300">
          <a:solidFill>
            <a:schemeClr val="bg1"/>
          </a:solidFill>
          <a:latin typeface="Arial" pitchFamily="34" charset="0"/>
          <a:cs typeface="Arial" pitchFamily="34" charset="0"/>
        </a:defRPr>
      </a:lvl2pPr>
      <a:lvl3pPr algn="ctr" defTabSz="1097130" rtl="0" eaLnBrk="0" fontAlgn="base" hangingPunct="0">
        <a:spcBef>
          <a:spcPct val="0"/>
        </a:spcBef>
        <a:spcAft>
          <a:spcPct val="0"/>
        </a:spcAft>
        <a:defRPr sz="5300">
          <a:solidFill>
            <a:schemeClr val="bg1"/>
          </a:solidFill>
          <a:latin typeface="Arial" pitchFamily="34" charset="0"/>
          <a:cs typeface="Arial" pitchFamily="34" charset="0"/>
        </a:defRPr>
      </a:lvl3pPr>
      <a:lvl4pPr algn="ctr" defTabSz="1097130" rtl="0" eaLnBrk="0" fontAlgn="base" hangingPunct="0">
        <a:spcBef>
          <a:spcPct val="0"/>
        </a:spcBef>
        <a:spcAft>
          <a:spcPct val="0"/>
        </a:spcAft>
        <a:defRPr sz="5300">
          <a:solidFill>
            <a:schemeClr val="bg1"/>
          </a:solidFill>
          <a:latin typeface="Arial" pitchFamily="34" charset="0"/>
          <a:cs typeface="Arial" pitchFamily="34" charset="0"/>
        </a:defRPr>
      </a:lvl4pPr>
      <a:lvl5pPr algn="ctr" defTabSz="1097130" rtl="0" eaLnBrk="0" fontAlgn="base" hangingPunct="0">
        <a:spcBef>
          <a:spcPct val="0"/>
        </a:spcBef>
        <a:spcAft>
          <a:spcPct val="0"/>
        </a:spcAft>
        <a:defRPr sz="5300">
          <a:solidFill>
            <a:schemeClr val="bg1"/>
          </a:solidFill>
          <a:latin typeface="Arial" pitchFamily="34" charset="0"/>
          <a:cs typeface="Arial" pitchFamily="34" charset="0"/>
        </a:defRPr>
      </a:lvl5pPr>
      <a:lvl6pPr marL="455780" algn="ctr" defTabSz="1099882" rtl="0" eaLnBrk="0" fontAlgn="base" hangingPunct="0">
        <a:spcBef>
          <a:spcPct val="0"/>
        </a:spcBef>
        <a:spcAft>
          <a:spcPct val="0"/>
        </a:spcAft>
        <a:defRPr sz="5300">
          <a:solidFill>
            <a:schemeClr val="bg1"/>
          </a:solidFill>
          <a:latin typeface="Arial" pitchFamily="34" charset="0"/>
          <a:cs typeface="Arial" pitchFamily="34" charset="0"/>
        </a:defRPr>
      </a:lvl6pPr>
      <a:lvl7pPr marL="911558" algn="ctr" defTabSz="1099882" rtl="0" eaLnBrk="0" fontAlgn="base" hangingPunct="0">
        <a:spcBef>
          <a:spcPct val="0"/>
        </a:spcBef>
        <a:spcAft>
          <a:spcPct val="0"/>
        </a:spcAft>
        <a:defRPr sz="5300">
          <a:solidFill>
            <a:schemeClr val="bg1"/>
          </a:solidFill>
          <a:latin typeface="Arial" pitchFamily="34" charset="0"/>
          <a:cs typeface="Arial" pitchFamily="34" charset="0"/>
        </a:defRPr>
      </a:lvl7pPr>
      <a:lvl8pPr marL="1367339" algn="ctr" defTabSz="1099882" rtl="0" eaLnBrk="0" fontAlgn="base" hangingPunct="0">
        <a:spcBef>
          <a:spcPct val="0"/>
        </a:spcBef>
        <a:spcAft>
          <a:spcPct val="0"/>
        </a:spcAft>
        <a:defRPr sz="5300">
          <a:solidFill>
            <a:schemeClr val="bg1"/>
          </a:solidFill>
          <a:latin typeface="Arial" pitchFamily="34" charset="0"/>
          <a:cs typeface="Arial" pitchFamily="34" charset="0"/>
        </a:defRPr>
      </a:lvl8pPr>
      <a:lvl9pPr marL="1823114" algn="ctr" defTabSz="1099882" rtl="0" eaLnBrk="0" fontAlgn="base" hangingPunct="0">
        <a:spcBef>
          <a:spcPct val="0"/>
        </a:spcBef>
        <a:spcAft>
          <a:spcPct val="0"/>
        </a:spcAft>
        <a:defRPr sz="5300">
          <a:solidFill>
            <a:schemeClr val="bg1"/>
          </a:solidFill>
          <a:latin typeface="Arial" pitchFamily="34" charset="0"/>
          <a:cs typeface="Arial" pitchFamily="34" charset="0"/>
        </a:defRPr>
      </a:lvl9pPr>
    </p:titleStyle>
    <p:bodyStyle>
      <a:lvl1pPr marL="410039" indent="-410039" algn="l" defTabSz="1097130" rtl="0" eaLnBrk="0" fontAlgn="base" hangingPunct="0">
        <a:spcBef>
          <a:spcPct val="20000"/>
        </a:spcBef>
        <a:spcAft>
          <a:spcPct val="0"/>
        </a:spcAft>
        <a:buChar char="•"/>
        <a:defRPr sz="3900">
          <a:solidFill>
            <a:schemeClr val="bg1"/>
          </a:solidFill>
          <a:latin typeface="+mn-lt"/>
          <a:ea typeface="+mn-ea"/>
          <a:cs typeface="+mn-cs"/>
        </a:defRPr>
      </a:lvl1pPr>
      <a:lvl2pPr marL="891282" indent="-340377" algn="l" defTabSz="1097130" rtl="0" eaLnBrk="0" fontAlgn="base" hangingPunct="0">
        <a:spcBef>
          <a:spcPct val="20000"/>
        </a:spcBef>
        <a:spcAft>
          <a:spcPct val="0"/>
        </a:spcAft>
        <a:buChar char="–"/>
        <a:defRPr sz="3400">
          <a:solidFill>
            <a:schemeClr val="bg1"/>
          </a:solidFill>
          <a:latin typeface="+mn-lt"/>
          <a:cs typeface="+mn-cs"/>
        </a:defRPr>
      </a:lvl2pPr>
      <a:lvl3pPr marL="1372623" indent="-272292" algn="l" defTabSz="1097130" rtl="0" eaLnBrk="0" fontAlgn="base" hangingPunct="0">
        <a:spcBef>
          <a:spcPct val="20000"/>
        </a:spcBef>
        <a:spcAft>
          <a:spcPct val="0"/>
        </a:spcAft>
        <a:buChar char="•"/>
        <a:defRPr sz="2900">
          <a:solidFill>
            <a:schemeClr val="bg1"/>
          </a:solidFill>
          <a:latin typeface="+mn-lt"/>
          <a:cs typeface="+mn-cs"/>
        </a:defRPr>
      </a:lvl3pPr>
      <a:lvl4pPr marL="1923551" indent="-272292" algn="l" defTabSz="1097130" rtl="0" eaLnBrk="0" fontAlgn="base" hangingPunct="0">
        <a:spcBef>
          <a:spcPct val="20000"/>
        </a:spcBef>
        <a:spcAft>
          <a:spcPct val="0"/>
        </a:spcAft>
        <a:buChar char="–"/>
        <a:defRPr sz="2400">
          <a:solidFill>
            <a:schemeClr val="bg1"/>
          </a:solidFill>
          <a:latin typeface="+mn-lt"/>
          <a:cs typeface="+mn-cs"/>
        </a:defRPr>
      </a:lvl4pPr>
      <a:lvl5pPr marL="2472914" indent="-270711" algn="l" defTabSz="1097130" rtl="0" eaLnBrk="0" fontAlgn="base" hangingPunct="0">
        <a:spcBef>
          <a:spcPct val="20000"/>
        </a:spcBef>
        <a:spcAft>
          <a:spcPct val="0"/>
        </a:spcAft>
        <a:buChar char="»"/>
        <a:defRPr sz="2400">
          <a:solidFill>
            <a:schemeClr val="bg1"/>
          </a:solidFill>
          <a:latin typeface="+mn-lt"/>
          <a:cs typeface="+mn-cs"/>
        </a:defRPr>
      </a:lvl5pPr>
      <a:lvl6pPr marL="2930901" indent="-273773" algn="l" defTabSz="1099882" rtl="0" eaLnBrk="0" fontAlgn="base" hangingPunct="0">
        <a:spcBef>
          <a:spcPct val="20000"/>
        </a:spcBef>
        <a:spcAft>
          <a:spcPct val="0"/>
        </a:spcAft>
        <a:buChar char="»"/>
        <a:defRPr sz="2400">
          <a:solidFill>
            <a:schemeClr val="bg1"/>
          </a:solidFill>
          <a:latin typeface="+mn-lt"/>
          <a:cs typeface="+mn-cs"/>
        </a:defRPr>
      </a:lvl6pPr>
      <a:lvl7pPr marL="3386681" indent="-273773" algn="l" defTabSz="1099882" rtl="0" eaLnBrk="0" fontAlgn="base" hangingPunct="0">
        <a:spcBef>
          <a:spcPct val="20000"/>
        </a:spcBef>
        <a:spcAft>
          <a:spcPct val="0"/>
        </a:spcAft>
        <a:buChar char="»"/>
        <a:defRPr sz="2400">
          <a:solidFill>
            <a:schemeClr val="bg1"/>
          </a:solidFill>
          <a:latin typeface="+mn-lt"/>
          <a:cs typeface="+mn-cs"/>
        </a:defRPr>
      </a:lvl7pPr>
      <a:lvl8pPr marL="3842464" indent="-273773" algn="l" defTabSz="1099882" rtl="0" eaLnBrk="0" fontAlgn="base" hangingPunct="0">
        <a:spcBef>
          <a:spcPct val="20000"/>
        </a:spcBef>
        <a:spcAft>
          <a:spcPct val="0"/>
        </a:spcAft>
        <a:buChar char="»"/>
        <a:defRPr sz="2400">
          <a:solidFill>
            <a:schemeClr val="bg1"/>
          </a:solidFill>
          <a:latin typeface="+mn-lt"/>
          <a:cs typeface="+mn-cs"/>
        </a:defRPr>
      </a:lvl8pPr>
      <a:lvl9pPr marL="4298239" indent="-273773" algn="l" defTabSz="1099882" rtl="0" eaLnBrk="0" fontAlgn="base" hangingPunct="0">
        <a:spcBef>
          <a:spcPct val="20000"/>
        </a:spcBef>
        <a:spcAft>
          <a:spcPct val="0"/>
        </a:spcAft>
        <a:buChar char="»"/>
        <a:defRPr sz="2400">
          <a:solidFill>
            <a:schemeClr val="bg1"/>
          </a:solidFill>
          <a:latin typeface="+mn-lt"/>
          <a:cs typeface="+mn-cs"/>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正方形/長方形 9"/>
          <p:cNvSpPr/>
          <p:nvPr/>
        </p:nvSpPr>
        <p:spPr bwMode="invGray">
          <a:xfrm>
            <a:off x="0" y="1314462"/>
            <a:ext cx="11315700" cy="5397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110023" tIns="55020" rIns="110023" bIns="55020" anchor="ctr"/>
          <a:lstStyle/>
          <a:p>
            <a:pPr algn="ctr" eaLnBrk="0" hangingPunct="0">
              <a:defRPr/>
            </a:pPr>
            <a:endParaRPr kumimoji="0" lang="en-US"/>
          </a:p>
        </p:txBody>
      </p:sp>
      <p:sp>
        <p:nvSpPr>
          <p:cNvPr id="7" name="正方形/長方形 6"/>
          <p:cNvSpPr/>
          <p:nvPr/>
        </p:nvSpPr>
        <p:spPr bwMode="ltGray">
          <a:xfrm>
            <a:off x="0" y="65"/>
            <a:ext cx="11315700" cy="1344613"/>
          </a:xfrm>
          <a:prstGeom prst="rect">
            <a:avLst/>
          </a:prstGeom>
          <a:solidFill>
            <a:srgbClr val="510C07"/>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10023" tIns="55020" rIns="110023" bIns="55020" anchor="ctr"/>
          <a:lstStyle/>
          <a:p>
            <a:pPr algn="ctr" eaLnBrk="0" hangingPunct="0">
              <a:defRPr/>
            </a:pPr>
            <a:endParaRPr kumimoji="0" lang="en-US"/>
          </a:p>
        </p:txBody>
      </p:sp>
      <p:sp>
        <p:nvSpPr>
          <p:cNvPr id="26628" name="テキスト プレースホルダ 2"/>
          <p:cNvSpPr>
            <a:spLocks noGrp="1"/>
          </p:cNvSpPr>
          <p:nvPr>
            <p:ph type="body" idx="1"/>
          </p:nvPr>
        </p:nvSpPr>
        <p:spPr bwMode="auto">
          <a:xfrm>
            <a:off x="565150" y="2070172"/>
            <a:ext cx="10185400" cy="539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027" tIns="110023" rIns="110023" bIns="550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3"/>
          <p:cNvSpPr>
            <a:spLocks noGrp="1"/>
          </p:cNvSpPr>
          <p:nvPr>
            <p:ph type="dt" sz="half" idx="2"/>
          </p:nvPr>
        </p:nvSpPr>
        <p:spPr>
          <a:xfrm>
            <a:off x="565150" y="7556501"/>
            <a:ext cx="2641600" cy="320675"/>
          </a:xfrm>
          <a:prstGeom prst="rect">
            <a:avLst/>
          </a:prstGeom>
        </p:spPr>
        <p:txBody>
          <a:bodyPr vert="horz" lIns="132038" tIns="55020" rIns="55020" bIns="0" rtlCol="0" anchor="b"/>
          <a:lstStyle>
            <a:lvl1pPr algn="l" eaLnBrk="1" latinLnBrk="0" hangingPunct="1">
              <a:defRPr kumimoji="0" sz="1400">
                <a:solidFill>
                  <a:schemeClr val="tx1">
                    <a:tint val="95000"/>
                  </a:schemeClr>
                </a:solidFill>
              </a:defRPr>
            </a:lvl1pPr>
            <a:extLst/>
          </a:lstStyle>
          <a:p>
            <a:pPr>
              <a:defRPr/>
            </a:pPr>
            <a:fld id="{FBB8F404-A48A-4E5B-9786-11BE576B789F}" type="datetimeFigureOut">
              <a:rPr lang="ja-JP" altLang="en-US"/>
              <a:pPr>
                <a:defRPr/>
              </a:pPr>
              <a:t>2020/10/16</a:t>
            </a:fld>
            <a:endParaRPr lang="en-US" altLang="ja-JP"/>
          </a:p>
        </p:txBody>
      </p:sp>
      <p:sp>
        <p:nvSpPr>
          <p:cNvPr id="5" name="フッター プレースホルダ 4"/>
          <p:cNvSpPr>
            <a:spLocks noGrp="1"/>
          </p:cNvSpPr>
          <p:nvPr>
            <p:ph type="ftr" sz="quarter" idx="3"/>
          </p:nvPr>
        </p:nvSpPr>
        <p:spPr>
          <a:xfrm>
            <a:off x="3267116" y="7556501"/>
            <a:ext cx="6816725" cy="320675"/>
          </a:xfrm>
          <a:prstGeom prst="rect">
            <a:avLst/>
          </a:prstGeom>
        </p:spPr>
        <p:txBody>
          <a:bodyPr vert="horz" lIns="55020" tIns="55020" rIns="55020" bIns="0" rtlCol="0" anchor="b"/>
          <a:lstStyle>
            <a:lvl1pPr algn="l" eaLnBrk="1" latinLnBrk="0" hangingPunct="1">
              <a:defRPr kumimoji="0" sz="1400">
                <a:solidFill>
                  <a:schemeClr val="tx1">
                    <a:tint val="95000"/>
                  </a:schemeClr>
                </a:solidFill>
              </a:defRPr>
            </a:lvl1pPr>
            <a:extLst/>
          </a:lstStyle>
          <a:p>
            <a:pPr>
              <a:defRPr/>
            </a:pPr>
            <a:endParaRPr lang="en-US" altLang="ja-JP"/>
          </a:p>
        </p:txBody>
      </p:sp>
      <p:sp>
        <p:nvSpPr>
          <p:cNvPr id="6" name="スライド番号プレースホルダ 5"/>
          <p:cNvSpPr>
            <a:spLocks noGrp="1"/>
          </p:cNvSpPr>
          <p:nvPr>
            <p:ph type="sldNum" sz="quarter" idx="4"/>
          </p:nvPr>
        </p:nvSpPr>
        <p:spPr>
          <a:xfrm>
            <a:off x="10152067" y="7556501"/>
            <a:ext cx="908050" cy="320675"/>
          </a:xfrm>
          <a:prstGeom prst="rect">
            <a:avLst/>
          </a:prstGeom>
        </p:spPr>
        <p:txBody>
          <a:bodyPr vert="horz" lIns="110023" tIns="55020" rIns="110023" bIns="0" rtlCol="0" anchor="b"/>
          <a:lstStyle>
            <a:lvl1pPr algn="r" eaLnBrk="1" latinLnBrk="0" hangingPunct="1">
              <a:defRPr kumimoji="0" sz="1400">
                <a:solidFill>
                  <a:schemeClr val="tx1">
                    <a:tint val="95000"/>
                  </a:schemeClr>
                </a:solidFill>
              </a:defRPr>
            </a:lvl1pPr>
            <a:extLst/>
          </a:lstStyle>
          <a:p>
            <a:pPr>
              <a:defRPr/>
            </a:pPr>
            <a:fld id="{F35EBC73-BDE2-4E2F-B32C-29E7E2586869}" type="slidenum">
              <a:rPr lang="ja-JP" altLang="en-US"/>
              <a:pPr>
                <a:defRPr/>
              </a:pPr>
              <a:t>‹#›</a:t>
            </a:fld>
            <a:endParaRPr lang="en-US" altLang="ja-JP"/>
          </a:p>
        </p:txBody>
      </p:sp>
      <p:pic>
        <p:nvPicPr>
          <p:cNvPr id="26633"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12" y="96882"/>
            <a:ext cx="30289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プレースホルダ 1"/>
          <p:cNvSpPr>
            <a:spLocks noGrp="1"/>
          </p:cNvSpPr>
          <p:nvPr>
            <p:ph type="title"/>
          </p:nvPr>
        </p:nvSpPr>
        <p:spPr>
          <a:xfrm>
            <a:off x="196859" y="142937"/>
            <a:ext cx="10183813" cy="1458913"/>
          </a:xfrm>
          <a:prstGeom prst="rect">
            <a:avLst/>
          </a:prstGeom>
        </p:spPr>
        <p:txBody>
          <a:bodyPr vert="horz" lIns="110023" tIns="55020" rIns="55020" bIns="55020" rtlCol="0" anchor="ctr">
            <a:normAutofit/>
            <a:scene3d>
              <a:camera prst="orthographicFront"/>
              <a:lightRig rig="threePt" dir="t">
                <a:rot lat="0" lon="0" rev="4800000"/>
              </a:lightRig>
            </a:scene3d>
            <a:sp3d prstMaterial="matte">
              <a:bevelT w="50800" h="10160"/>
            </a:sp3d>
          </a:bodyPr>
          <a:lstStyle/>
          <a:p>
            <a:r>
              <a:rPr lang="ja-JP" altLang="en-US"/>
              <a:t>マスタ タイトルの書式設定</a:t>
            </a:r>
            <a:endParaRPr lang="en-US"/>
          </a:p>
        </p:txBody>
      </p:sp>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2377664639"/>
      </p:ext>
    </p:extLst>
  </p:cSld>
  <p:clrMap bg1="lt1" tx1="dk1" bg2="lt2" tx2="dk2" accent1="accent1" accent2="accent2" accent3="accent3" accent4="accent4" accent5="accent5" accent6="accent6" hlink="hlink" folHlink="folHlink"/>
  <p:sldLayoutIdLst>
    <p:sldLayoutId id="2147491617" r:id="rId1"/>
    <p:sldLayoutId id="2147491784" r:id="rId2"/>
  </p:sldLayoutIdLst>
  <p:txStyles>
    <p:titleStyle>
      <a:lvl1pPr algn="l" rtl="0" eaLnBrk="0" fontAlgn="base" hangingPunct="0">
        <a:spcBef>
          <a:spcPct val="0"/>
        </a:spcBef>
        <a:spcAft>
          <a:spcPct val="0"/>
        </a:spcAft>
        <a:defRPr kumimoji="1" sz="3900" b="1" kern="1200">
          <a:solidFill>
            <a:srgbClr val="FFC800"/>
          </a:solidFill>
          <a:latin typeface="メイリオ" pitchFamily="50" charset="-128"/>
          <a:ea typeface="メイリオ" pitchFamily="50" charset="-128"/>
          <a:cs typeface="メイリオ" pitchFamily="50" charset="-128"/>
        </a:defRPr>
      </a:lvl1pPr>
      <a:lvl2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2pPr>
      <a:lvl3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3pPr>
      <a:lvl4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4pPr>
      <a:lvl5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5pPr>
      <a:lvl6pPr marL="550158"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6pPr>
      <a:lvl7pPr marL="1100342"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7pPr>
      <a:lvl8pPr marL="1650480"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8pPr>
      <a:lvl9pPr marL="2200682"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9pPr>
      <a:extLst/>
    </p:titleStyle>
    <p:bodyStyle>
      <a:lvl1pPr marL="524015" indent="-379966" algn="l" rtl="0" eaLnBrk="0" fontAlgn="base" hangingPunct="0">
        <a:spcBef>
          <a:spcPct val="0"/>
        </a:spcBef>
        <a:spcAft>
          <a:spcPct val="0"/>
        </a:spcAft>
        <a:buClr>
          <a:schemeClr val="accent1"/>
        </a:buClr>
        <a:buSzPct val="80000"/>
        <a:buFont typeface="Wingdings 2" pitchFamily="18" charset="2"/>
        <a:buChar char=""/>
        <a:defRPr kumimoji="1" sz="3900" kern="1200">
          <a:solidFill>
            <a:schemeClr val="tx1"/>
          </a:solidFill>
          <a:latin typeface="+mn-lt"/>
          <a:ea typeface="+mn-ea"/>
          <a:cs typeface="+mn-cs"/>
        </a:defRPr>
      </a:lvl1pPr>
      <a:lvl2pPr marL="875483" indent="-324566" algn="l" rtl="0" eaLnBrk="0" fontAlgn="base" hangingPunct="0">
        <a:spcBef>
          <a:spcPct val="20000"/>
        </a:spcBef>
        <a:spcAft>
          <a:spcPct val="0"/>
        </a:spcAft>
        <a:buClr>
          <a:schemeClr val="accent2"/>
        </a:buClr>
        <a:buSzPct val="90000"/>
        <a:buFont typeface="Wingdings" pitchFamily="2" charset="2"/>
        <a:buChar char=""/>
        <a:defRPr kumimoji="1" sz="3400" kern="1200">
          <a:solidFill>
            <a:schemeClr val="tx1"/>
          </a:solidFill>
          <a:latin typeface="+mn-lt"/>
          <a:ea typeface="+mn-ea"/>
          <a:cs typeface="+mn-cs"/>
        </a:defRPr>
      </a:lvl2pPr>
      <a:lvl3pPr marL="1193711" indent="-270711" algn="l" rtl="0" eaLnBrk="0" fontAlgn="base" hangingPunct="0">
        <a:spcBef>
          <a:spcPct val="20000"/>
        </a:spcBef>
        <a:spcAft>
          <a:spcPct val="0"/>
        </a:spcAft>
        <a:buClr>
          <a:srgbClr val="E66C7D"/>
        </a:buClr>
        <a:buFont typeface="Arial" pitchFamily="34" charset="0"/>
        <a:buChar char="▪"/>
        <a:defRPr kumimoji="1" sz="2900" kern="1200">
          <a:solidFill>
            <a:schemeClr val="tx1"/>
          </a:solidFill>
          <a:latin typeface="+mn-lt"/>
          <a:ea typeface="+mn-ea"/>
          <a:cs typeface="+mn-cs"/>
        </a:defRPr>
      </a:lvl3pPr>
      <a:lvl4pPr marL="1459668" indent="-215309" algn="l" rtl="0" eaLnBrk="0" fontAlgn="base" hangingPunct="0">
        <a:spcBef>
          <a:spcPct val="20000"/>
        </a:spcBef>
        <a:spcAft>
          <a:spcPct val="0"/>
        </a:spcAft>
        <a:buClr>
          <a:srgbClr val="6BB76D"/>
        </a:buClr>
        <a:buFont typeface="Arial" pitchFamily="34" charset="0"/>
        <a:buChar char="▪"/>
        <a:defRPr kumimoji="1" sz="2400" kern="1200">
          <a:solidFill>
            <a:schemeClr val="tx1"/>
          </a:solidFill>
          <a:latin typeface="+mn-lt"/>
          <a:ea typeface="+mn-ea"/>
          <a:cs typeface="+mn-cs"/>
        </a:defRPr>
      </a:lvl4pPr>
      <a:lvl5pPr marL="1711408" indent="-215309" algn="l" rtl="0" eaLnBrk="0" fontAlgn="base" hangingPunct="0">
        <a:spcBef>
          <a:spcPct val="20000"/>
        </a:spcBef>
        <a:spcAft>
          <a:spcPct val="0"/>
        </a:spcAft>
        <a:buClr>
          <a:srgbClr val="E88651"/>
        </a:buClr>
        <a:buFont typeface="Wingdings 3" pitchFamily="18" charset="2"/>
        <a:buChar char=""/>
        <a:defRPr kumimoji="1" lang="en-US" sz="2400" kern="1200">
          <a:solidFill>
            <a:schemeClr val="tx1"/>
          </a:solidFill>
          <a:latin typeface="+mn-lt"/>
          <a:ea typeface="+mn-ea"/>
          <a:cs typeface="+mn-cs"/>
        </a:defRPr>
      </a:lvl5pPr>
      <a:lvl6pPr marL="1958574" indent="-220069" algn="l" rtl="0" eaLnBrk="1" latinLnBrk="0" hangingPunct="1">
        <a:spcBef>
          <a:spcPct val="20000"/>
        </a:spcBef>
        <a:buClr>
          <a:schemeClr val="accent6"/>
        </a:buClr>
        <a:buSzPct val="100000"/>
        <a:buFont typeface="Wingdings 2"/>
        <a:buChar char=""/>
        <a:defRPr kumimoji="1" sz="2400" kern="1200">
          <a:solidFill>
            <a:schemeClr val="tx1"/>
          </a:solidFill>
          <a:latin typeface="+mn-lt"/>
          <a:ea typeface="+mn-ea"/>
          <a:cs typeface="+mn-cs"/>
        </a:defRPr>
      </a:lvl6pPr>
      <a:lvl7pPr marL="2200682" indent="-220069" algn="l" rtl="0" eaLnBrk="1" latinLnBrk="0" hangingPunct="1">
        <a:spcBef>
          <a:spcPct val="20000"/>
        </a:spcBef>
        <a:buClr>
          <a:schemeClr val="accent1"/>
        </a:buClr>
        <a:buSzPct val="100000"/>
        <a:buFont typeface="Wingdings 2"/>
        <a:buChar char=""/>
        <a:defRPr kumimoji="1" sz="2200" kern="1200">
          <a:solidFill>
            <a:schemeClr val="tx1"/>
          </a:solidFill>
          <a:latin typeface="+mn-lt"/>
          <a:ea typeface="+mn-ea"/>
          <a:cs typeface="+mn-cs"/>
        </a:defRPr>
      </a:lvl7pPr>
      <a:lvl8pPr marL="2442776" indent="-220069" algn="l" rtl="0" eaLnBrk="1" latinLnBrk="0" hangingPunct="1">
        <a:spcBef>
          <a:spcPct val="20000"/>
        </a:spcBef>
        <a:buClr>
          <a:schemeClr val="accent2"/>
        </a:buClr>
        <a:buFont typeface="Wingdings 2" pitchFamily="18" charset="2"/>
        <a:buChar char=""/>
        <a:defRPr kumimoji="1" sz="2200" kern="1200">
          <a:solidFill>
            <a:schemeClr val="tx1"/>
          </a:solidFill>
          <a:latin typeface="+mn-lt"/>
          <a:ea typeface="+mn-ea"/>
          <a:cs typeface="+mn-cs"/>
        </a:defRPr>
      </a:lvl8pPr>
      <a:lvl9pPr marL="2684827" indent="-220069" algn="l" rtl="0" eaLnBrk="1" latinLnBrk="0" hangingPunct="1">
        <a:spcBef>
          <a:spcPct val="20000"/>
        </a:spcBef>
        <a:buClr>
          <a:schemeClr val="accent3"/>
        </a:buClr>
        <a:buFont typeface="Wingdings 2" pitchFamily="18" charset="2"/>
        <a:buChar char=""/>
        <a:defRPr kumimoji="1" sz="22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550158" algn="l" rtl="0" eaLnBrk="1" latinLnBrk="0" hangingPunct="1">
        <a:defRPr kumimoji="1" kern="1200">
          <a:solidFill>
            <a:schemeClr val="tx1"/>
          </a:solidFill>
          <a:latin typeface="+mn-lt"/>
          <a:ea typeface="+mn-ea"/>
          <a:cs typeface="+mn-cs"/>
        </a:defRPr>
      </a:lvl2pPr>
      <a:lvl3pPr marL="1100342" algn="l" rtl="0" eaLnBrk="1" latinLnBrk="0" hangingPunct="1">
        <a:defRPr kumimoji="1" kern="1200">
          <a:solidFill>
            <a:schemeClr val="tx1"/>
          </a:solidFill>
          <a:latin typeface="+mn-lt"/>
          <a:ea typeface="+mn-ea"/>
          <a:cs typeface="+mn-cs"/>
        </a:defRPr>
      </a:lvl3pPr>
      <a:lvl4pPr marL="1650480" algn="l" rtl="0" eaLnBrk="1" latinLnBrk="0" hangingPunct="1">
        <a:defRPr kumimoji="1" kern="1200">
          <a:solidFill>
            <a:schemeClr val="tx1"/>
          </a:solidFill>
          <a:latin typeface="+mn-lt"/>
          <a:ea typeface="+mn-ea"/>
          <a:cs typeface="+mn-cs"/>
        </a:defRPr>
      </a:lvl4pPr>
      <a:lvl5pPr marL="2200682" algn="l" rtl="0" eaLnBrk="1" latinLnBrk="0" hangingPunct="1">
        <a:defRPr kumimoji="1" kern="1200">
          <a:solidFill>
            <a:schemeClr val="tx1"/>
          </a:solidFill>
          <a:latin typeface="+mn-lt"/>
          <a:ea typeface="+mn-ea"/>
          <a:cs typeface="+mn-cs"/>
        </a:defRPr>
      </a:lvl5pPr>
      <a:lvl6pPr marL="2750879" algn="l" rtl="0" eaLnBrk="1" latinLnBrk="0" hangingPunct="1">
        <a:defRPr kumimoji="1" kern="1200">
          <a:solidFill>
            <a:schemeClr val="tx1"/>
          </a:solidFill>
          <a:latin typeface="+mn-lt"/>
          <a:ea typeface="+mn-ea"/>
          <a:cs typeface="+mn-cs"/>
        </a:defRPr>
      </a:lvl6pPr>
      <a:lvl7pPr marL="3301024" algn="l" rtl="0" eaLnBrk="1" latinLnBrk="0" hangingPunct="1">
        <a:defRPr kumimoji="1" kern="1200">
          <a:solidFill>
            <a:schemeClr val="tx1"/>
          </a:solidFill>
          <a:latin typeface="+mn-lt"/>
          <a:ea typeface="+mn-ea"/>
          <a:cs typeface="+mn-cs"/>
        </a:defRPr>
      </a:lvl7pPr>
      <a:lvl8pPr marL="3851194" algn="l" rtl="0" eaLnBrk="1" latinLnBrk="0" hangingPunct="1">
        <a:defRPr kumimoji="1" kern="1200">
          <a:solidFill>
            <a:schemeClr val="tx1"/>
          </a:solidFill>
          <a:latin typeface="+mn-lt"/>
          <a:ea typeface="+mn-ea"/>
          <a:cs typeface="+mn-cs"/>
        </a:defRPr>
      </a:lvl8pPr>
      <a:lvl9pPr marL="4401366" algn="l" rtl="0" eaLnBrk="1" latinLnBrk="0" hangingPunct="1">
        <a:defRPr kumimoji="1"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正方形/長方形 9"/>
          <p:cNvSpPr/>
          <p:nvPr/>
        </p:nvSpPr>
        <p:spPr bwMode="invGray">
          <a:xfrm>
            <a:off x="0" y="1314462"/>
            <a:ext cx="11315700" cy="5397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110023" tIns="55020" rIns="110023" bIns="55020" anchor="ctr"/>
          <a:lstStyle/>
          <a:p>
            <a:pPr algn="ctr" eaLnBrk="0" hangingPunct="0">
              <a:defRPr/>
            </a:pPr>
            <a:endParaRPr kumimoji="0" lang="en-US"/>
          </a:p>
        </p:txBody>
      </p:sp>
      <p:sp>
        <p:nvSpPr>
          <p:cNvPr id="7" name="正方形/長方形 6"/>
          <p:cNvSpPr/>
          <p:nvPr/>
        </p:nvSpPr>
        <p:spPr bwMode="ltGray">
          <a:xfrm>
            <a:off x="0" y="65"/>
            <a:ext cx="11315700" cy="1344613"/>
          </a:xfrm>
          <a:prstGeom prst="rect">
            <a:avLst/>
          </a:prstGeom>
          <a:ln/>
        </p:spPr>
        <p:style>
          <a:lnRef idx="0">
            <a:schemeClr val="accent6"/>
          </a:lnRef>
          <a:fillRef idx="3">
            <a:schemeClr val="accent6"/>
          </a:fillRef>
          <a:effectRef idx="3">
            <a:schemeClr val="accent6"/>
          </a:effectRef>
          <a:fontRef idx="minor">
            <a:schemeClr val="lt1"/>
          </a:fontRef>
        </p:style>
        <p:txBody>
          <a:bodyPr lIns="110023" tIns="55020" rIns="110023" bIns="55020" anchor="ctr"/>
          <a:lstStyle/>
          <a:p>
            <a:pPr algn="ctr" eaLnBrk="0" hangingPunct="0">
              <a:defRPr/>
            </a:pPr>
            <a:endParaRPr kumimoji="0" lang="en-US"/>
          </a:p>
        </p:txBody>
      </p:sp>
      <p:sp>
        <p:nvSpPr>
          <p:cNvPr id="26628" name="テキスト プレースホルダ 2"/>
          <p:cNvSpPr>
            <a:spLocks noGrp="1"/>
          </p:cNvSpPr>
          <p:nvPr>
            <p:ph type="body" idx="1"/>
          </p:nvPr>
        </p:nvSpPr>
        <p:spPr bwMode="auto">
          <a:xfrm>
            <a:off x="565150" y="2070172"/>
            <a:ext cx="10185400" cy="539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027" tIns="110023" rIns="110023" bIns="550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3"/>
          <p:cNvSpPr>
            <a:spLocks noGrp="1"/>
          </p:cNvSpPr>
          <p:nvPr>
            <p:ph type="dt" sz="half" idx="2"/>
          </p:nvPr>
        </p:nvSpPr>
        <p:spPr>
          <a:xfrm>
            <a:off x="565150" y="7556501"/>
            <a:ext cx="2641600" cy="320675"/>
          </a:xfrm>
          <a:prstGeom prst="rect">
            <a:avLst/>
          </a:prstGeom>
        </p:spPr>
        <p:txBody>
          <a:bodyPr vert="horz" lIns="132038" tIns="55020" rIns="55020" bIns="0" rtlCol="0" anchor="b"/>
          <a:lstStyle>
            <a:lvl1pPr algn="l" eaLnBrk="1" latinLnBrk="0" hangingPunct="1">
              <a:defRPr kumimoji="0" sz="1400">
                <a:solidFill>
                  <a:schemeClr val="tx1">
                    <a:tint val="95000"/>
                  </a:schemeClr>
                </a:solidFill>
              </a:defRPr>
            </a:lvl1pPr>
            <a:extLst/>
          </a:lstStyle>
          <a:p>
            <a:pPr>
              <a:defRPr/>
            </a:pPr>
            <a:fld id="{FBB8F404-A48A-4E5B-9786-11BE576B789F}" type="datetimeFigureOut">
              <a:rPr lang="ja-JP" altLang="en-US"/>
              <a:pPr>
                <a:defRPr/>
              </a:pPr>
              <a:t>2020/10/16</a:t>
            </a:fld>
            <a:endParaRPr lang="en-US" altLang="ja-JP"/>
          </a:p>
        </p:txBody>
      </p:sp>
      <p:sp>
        <p:nvSpPr>
          <p:cNvPr id="5" name="フッター プレースホルダ 4"/>
          <p:cNvSpPr>
            <a:spLocks noGrp="1"/>
          </p:cNvSpPr>
          <p:nvPr>
            <p:ph type="ftr" sz="quarter" idx="3"/>
          </p:nvPr>
        </p:nvSpPr>
        <p:spPr>
          <a:xfrm>
            <a:off x="3267116" y="7556501"/>
            <a:ext cx="6816725" cy="320675"/>
          </a:xfrm>
          <a:prstGeom prst="rect">
            <a:avLst/>
          </a:prstGeom>
        </p:spPr>
        <p:txBody>
          <a:bodyPr vert="horz" lIns="55020" tIns="55020" rIns="55020" bIns="0" rtlCol="0" anchor="b"/>
          <a:lstStyle>
            <a:lvl1pPr algn="l" eaLnBrk="1" latinLnBrk="0" hangingPunct="1">
              <a:defRPr kumimoji="0" sz="1400">
                <a:solidFill>
                  <a:schemeClr val="tx1">
                    <a:tint val="95000"/>
                  </a:schemeClr>
                </a:solidFill>
              </a:defRPr>
            </a:lvl1pPr>
            <a:extLst/>
          </a:lstStyle>
          <a:p>
            <a:pPr>
              <a:defRPr/>
            </a:pPr>
            <a:endParaRPr lang="en-US" altLang="ja-JP"/>
          </a:p>
        </p:txBody>
      </p:sp>
      <p:sp>
        <p:nvSpPr>
          <p:cNvPr id="6" name="スライド番号プレースホルダ 5"/>
          <p:cNvSpPr>
            <a:spLocks noGrp="1"/>
          </p:cNvSpPr>
          <p:nvPr>
            <p:ph type="sldNum" sz="quarter" idx="4"/>
          </p:nvPr>
        </p:nvSpPr>
        <p:spPr>
          <a:xfrm>
            <a:off x="10152067" y="7556501"/>
            <a:ext cx="908050" cy="320675"/>
          </a:xfrm>
          <a:prstGeom prst="rect">
            <a:avLst/>
          </a:prstGeom>
        </p:spPr>
        <p:txBody>
          <a:bodyPr vert="horz" lIns="110023" tIns="55020" rIns="110023" bIns="0" rtlCol="0" anchor="b"/>
          <a:lstStyle>
            <a:lvl1pPr algn="r" eaLnBrk="1" latinLnBrk="0" hangingPunct="1">
              <a:defRPr kumimoji="0" sz="1400">
                <a:solidFill>
                  <a:schemeClr val="tx1">
                    <a:tint val="95000"/>
                  </a:schemeClr>
                </a:solidFill>
              </a:defRPr>
            </a:lvl1pPr>
            <a:extLst/>
          </a:lstStyle>
          <a:p>
            <a:pPr>
              <a:defRPr/>
            </a:pPr>
            <a:fld id="{F35EBC73-BDE2-4E2F-B32C-29E7E2586869}" type="slidenum">
              <a:rPr lang="ja-JP" altLang="en-US"/>
              <a:pPr>
                <a:defRPr/>
              </a:pPr>
              <a:t>‹#›</a:t>
            </a:fld>
            <a:endParaRPr lang="en-US" altLang="ja-JP"/>
          </a:p>
        </p:txBody>
      </p:sp>
      <p:pic>
        <p:nvPicPr>
          <p:cNvPr id="26633"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12" y="96882"/>
            <a:ext cx="30289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プレースホルダ 1"/>
          <p:cNvSpPr>
            <a:spLocks noGrp="1"/>
          </p:cNvSpPr>
          <p:nvPr>
            <p:ph type="title"/>
          </p:nvPr>
        </p:nvSpPr>
        <p:spPr>
          <a:xfrm>
            <a:off x="196859" y="142937"/>
            <a:ext cx="10183813" cy="1458913"/>
          </a:xfrm>
          <a:prstGeom prst="rect">
            <a:avLst/>
          </a:prstGeom>
        </p:spPr>
        <p:txBody>
          <a:bodyPr vert="horz" lIns="110023" tIns="55020" rIns="55020" bIns="55020" rtlCol="0" anchor="ctr">
            <a:normAutofit/>
            <a:scene3d>
              <a:camera prst="orthographicFront"/>
              <a:lightRig rig="threePt" dir="t">
                <a:rot lat="0" lon="0" rev="4800000"/>
              </a:lightRig>
            </a:scene3d>
            <a:sp3d prstMaterial="matte">
              <a:bevelT w="50800" h="10160"/>
            </a:sp3d>
          </a:bodyPr>
          <a:lstStyle/>
          <a:p>
            <a:r>
              <a:rPr lang="ja-JP" altLang="en-US"/>
              <a:t>マスタ タイトルの書式設定</a:t>
            </a:r>
            <a:endParaRPr lang="en-US"/>
          </a:p>
        </p:txBody>
      </p:sp>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2837722255"/>
      </p:ext>
    </p:extLst>
  </p:cSld>
  <p:clrMap bg1="lt1" tx1="dk1" bg2="lt2" tx2="dk2" accent1="accent1" accent2="accent2" accent3="accent3" accent4="accent4" accent5="accent5" accent6="accent6" hlink="hlink" folHlink="folHlink"/>
  <p:sldLayoutIdLst>
    <p:sldLayoutId id="2147491815" r:id="rId1"/>
    <p:sldLayoutId id="2147491816" r:id="rId2"/>
  </p:sldLayoutIdLst>
  <p:txStyles>
    <p:titleStyle>
      <a:lvl1pPr algn="l" rtl="0" eaLnBrk="0" fontAlgn="base" hangingPunct="0">
        <a:spcBef>
          <a:spcPct val="0"/>
        </a:spcBef>
        <a:spcAft>
          <a:spcPct val="0"/>
        </a:spcAft>
        <a:defRPr kumimoji="1" sz="3900" b="1" kern="1200">
          <a:solidFill>
            <a:srgbClr val="FFC800"/>
          </a:solidFill>
          <a:latin typeface="メイリオ" pitchFamily="50" charset="-128"/>
          <a:ea typeface="メイリオ" pitchFamily="50" charset="-128"/>
          <a:cs typeface="メイリオ" pitchFamily="50" charset="-128"/>
        </a:defRPr>
      </a:lvl1pPr>
      <a:lvl2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2pPr>
      <a:lvl3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3pPr>
      <a:lvl4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4pPr>
      <a:lvl5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5pPr>
      <a:lvl6pPr marL="550158"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6pPr>
      <a:lvl7pPr marL="1100342"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7pPr>
      <a:lvl8pPr marL="1650480"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8pPr>
      <a:lvl9pPr marL="2200682"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9pPr>
      <a:extLst/>
    </p:titleStyle>
    <p:bodyStyle>
      <a:lvl1pPr marL="524015" indent="-379966" algn="l" rtl="0" eaLnBrk="0" fontAlgn="base" hangingPunct="0">
        <a:spcBef>
          <a:spcPct val="0"/>
        </a:spcBef>
        <a:spcAft>
          <a:spcPct val="0"/>
        </a:spcAft>
        <a:buClr>
          <a:schemeClr val="accent1"/>
        </a:buClr>
        <a:buSzPct val="80000"/>
        <a:buFont typeface="Wingdings 2" pitchFamily="18" charset="2"/>
        <a:buChar char=""/>
        <a:defRPr kumimoji="1" sz="3900" kern="1200">
          <a:solidFill>
            <a:schemeClr val="tx1"/>
          </a:solidFill>
          <a:latin typeface="+mn-lt"/>
          <a:ea typeface="+mn-ea"/>
          <a:cs typeface="+mn-cs"/>
        </a:defRPr>
      </a:lvl1pPr>
      <a:lvl2pPr marL="875483" indent="-324566" algn="l" rtl="0" eaLnBrk="0" fontAlgn="base" hangingPunct="0">
        <a:spcBef>
          <a:spcPct val="20000"/>
        </a:spcBef>
        <a:spcAft>
          <a:spcPct val="0"/>
        </a:spcAft>
        <a:buClr>
          <a:schemeClr val="accent2"/>
        </a:buClr>
        <a:buSzPct val="90000"/>
        <a:buFont typeface="Wingdings" pitchFamily="2" charset="2"/>
        <a:buChar char=""/>
        <a:defRPr kumimoji="1" sz="3400" kern="1200">
          <a:solidFill>
            <a:schemeClr val="tx1"/>
          </a:solidFill>
          <a:latin typeface="+mn-lt"/>
          <a:ea typeface="+mn-ea"/>
          <a:cs typeface="+mn-cs"/>
        </a:defRPr>
      </a:lvl2pPr>
      <a:lvl3pPr marL="1193711" indent="-270711" algn="l" rtl="0" eaLnBrk="0" fontAlgn="base" hangingPunct="0">
        <a:spcBef>
          <a:spcPct val="20000"/>
        </a:spcBef>
        <a:spcAft>
          <a:spcPct val="0"/>
        </a:spcAft>
        <a:buClr>
          <a:srgbClr val="E66C7D"/>
        </a:buClr>
        <a:buFont typeface="Arial" pitchFamily="34" charset="0"/>
        <a:buChar char="▪"/>
        <a:defRPr kumimoji="1" sz="2900" kern="1200">
          <a:solidFill>
            <a:schemeClr val="tx1"/>
          </a:solidFill>
          <a:latin typeface="+mn-lt"/>
          <a:ea typeface="+mn-ea"/>
          <a:cs typeface="+mn-cs"/>
        </a:defRPr>
      </a:lvl3pPr>
      <a:lvl4pPr marL="1459668" indent="-215309" algn="l" rtl="0" eaLnBrk="0" fontAlgn="base" hangingPunct="0">
        <a:spcBef>
          <a:spcPct val="20000"/>
        </a:spcBef>
        <a:spcAft>
          <a:spcPct val="0"/>
        </a:spcAft>
        <a:buClr>
          <a:srgbClr val="6BB76D"/>
        </a:buClr>
        <a:buFont typeface="Arial" pitchFamily="34" charset="0"/>
        <a:buChar char="▪"/>
        <a:defRPr kumimoji="1" sz="2400" kern="1200">
          <a:solidFill>
            <a:schemeClr val="tx1"/>
          </a:solidFill>
          <a:latin typeface="+mn-lt"/>
          <a:ea typeface="+mn-ea"/>
          <a:cs typeface="+mn-cs"/>
        </a:defRPr>
      </a:lvl4pPr>
      <a:lvl5pPr marL="1711408" indent="-215309" algn="l" rtl="0" eaLnBrk="0" fontAlgn="base" hangingPunct="0">
        <a:spcBef>
          <a:spcPct val="20000"/>
        </a:spcBef>
        <a:spcAft>
          <a:spcPct val="0"/>
        </a:spcAft>
        <a:buClr>
          <a:srgbClr val="E88651"/>
        </a:buClr>
        <a:buFont typeface="Wingdings 3" pitchFamily="18" charset="2"/>
        <a:buChar char=""/>
        <a:defRPr kumimoji="1" lang="en-US" sz="2400" kern="1200">
          <a:solidFill>
            <a:schemeClr val="tx1"/>
          </a:solidFill>
          <a:latin typeface="+mn-lt"/>
          <a:ea typeface="+mn-ea"/>
          <a:cs typeface="+mn-cs"/>
        </a:defRPr>
      </a:lvl5pPr>
      <a:lvl6pPr marL="1958574" indent="-220069" algn="l" rtl="0" eaLnBrk="1" latinLnBrk="0" hangingPunct="1">
        <a:spcBef>
          <a:spcPct val="20000"/>
        </a:spcBef>
        <a:buClr>
          <a:schemeClr val="accent6"/>
        </a:buClr>
        <a:buSzPct val="100000"/>
        <a:buFont typeface="Wingdings 2"/>
        <a:buChar char=""/>
        <a:defRPr kumimoji="1" sz="2400" kern="1200">
          <a:solidFill>
            <a:schemeClr val="tx1"/>
          </a:solidFill>
          <a:latin typeface="+mn-lt"/>
          <a:ea typeface="+mn-ea"/>
          <a:cs typeface="+mn-cs"/>
        </a:defRPr>
      </a:lvl6pPr>
      <a:lvl7pPr marL="2200682" indent="-220069" algn="l" rtl="0" eaLnBrk="1" latinLnBrk="0" hangingPunct="1">
        <a:spcBef>
          <a:spcPct val="20000"/>
        </a:spcBef>
        <a:buClr>
          <a:schemeClr val="accent1"/>
        </a:buClr>
        <a:buSzPct val="100000"/>
        <a:buFont typeface="Wingdings 2"/>
        <a:buChar char=""/>
        <a:defRPr kumimoji="1" sz="2200" kern="1200">
          <a:solidFill>
            <a:schemeClr val="tx1"/>
          </a:solidFill>
          <a:latin typeface="+mn-lt"/>
          <a:ea typeface="+mn-ea"/>
          <a:cs typeface="+mn-cs"/>
        </a:defRPr>
      </a:lvl7pPr>
      <a:lvl8pPr marL="2442776" indent="-220069" algn="l" rtl="0" eaLnBrk="1" latinLnBrk="0" hangingPunct="1">
        <a:spcBef>
          <a:spcPct val="20000"/>
        </a:spcBef>
        <a:buClr>
          <a:schemeClr val="accent2"/>
        </a:buClr>
        <a:buFont typeface="Wingdings 2" pitchFamily="18" charset="2"/>
        <a:buChar char=""/>
        <a:defRPr kumimoji="1" sz="2200" kern="1200">
          <a:solidFill>
            <a:schemeClr val="tx1"/>
          </a:solidFill>
          <a:latin typeface="+mn-lt"/>
          <a:ea typeface="+mn-ea"/>
          <a:cs typeface="+mn-cs"/>
        </a:defRPr>
      </a:lvl8pPr>
      <a:lvl9pPr marL="2684827" indent="-220069" algn="l" rtl="0" eaLnBrk="1" latinLnBrk="0" hangingPunct="1">
        <a:spcBef>
          <a:spcPct val="20000"/>
        </a:spcBef>
        <a:buClr>
          <a:schemeClr val="accent3"/>
        </a:buClr>
        <a:buFont typeface="Wingdings 2" pitchFamily="18" charset="2"/>
        <a:buChar char=""/>
        <a:defRPr kumimoji="1" sz="22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550158" algn="l" rtl="0" eaLnBrk="1" latinLnBrk="0" hangingPunct="1">
        <a:defRPr kumimoji="1" kern="1200">
          <a:solidFill>
            <a:schemeClr val="tx1"/>
          </a:solidFill>
          <a:latin typeface="+mn-lt"/>
          <a:ea typeface="+mn-ea"/>
          <a:cs typeface="+mn-cs"/>
        </a:defRPr>
      </a:lvl2pPr>
      <a:lvl3pPr marL="1100342" algn="l" rtl="0" eaLnBrk="1" latinLnBrk="0" hangingPunct="1">
        <a:defRPr kumimoji="1" kern="1200">
          <a:solidFill>
            <a:schemeClr val="tx1"/>
          </a:solidFill>
          <a:latin typeface="+mn-lt"/>
          <a:ea typeface="+mn-ea"/>
          <a:cs typeface="+mn-cs"/>
        </a:defRPr>
      </a:lvl3pPr>
      <a:lvl4pPr marL="1650480" algn="l" rtl="0" eaLnBrk="1" latinLnBrk="0" hangingPunct="1">
        <a:defRPr kumimoji="1" kern="1200">
          <a:solidFill>
            <a:schemeClr val="tx1"/>
          </a:solidFill>
          <a:latin typeface="+mn-lt"/>
          <a:ea typeface="+mn-ea"/>
          <a:cs typeface="+mn-cs"/>
        </a:defRPr>
      </a:lvl4pPr>
      <a:lvl5pPr marL="2200682" algn="l" rtl="0" eaLnBrk="1" latinLnBrk="0" hangingPunct="1">
        <a:defRPr kumimoji="1" kern="1200">
          <a:solidFill>
            <a:schemeClr val="tx1"/>
          </a:solidFill>
          <a:latin typeface="+mn-lt"/>
          <a:ea typeface="+mn-ea"/>
          <a:cs typeface="+mn-cs"/>
        </a:defRPr>
      </a:lvl5pPr>
      <a:lvl6pPr marL="2750879" algn="l" rtl="0" eaLnBrk="1" latinLnBrk="0" hangingPunct="1">
        <a:defRPr kumimoji="1" kern="1200">
          <a:solidFill>
            <a:schemeClr val="tx1"/>
          </a:solidFill>
          <a:latin typeface="+mn-lt"/>
          <a:ea typeface="+mn-ea"/>
          <a:cs typeface="+mn-cs"/>
        </a:defRPr>
      </a:lvl6pPr>
      <a:lvl7pPr marL="3301024" algn="l" rtl="0" eaLnBrk="1" latinLnBrk="0" hangingPunct="1">
        <a:defRPr kumimoji="1" kern="1200">
          <a:solidFill>
            <a:schemeClr val="tx1"/>
          </a:solidFill>
          <a:latin typeface="+mn-lt"/>
          <a:ea typeface="+mn-ea"/>
          <a:cs typeface="+mn-cs"/>
        </a:defRPr>
      </a:lvl7pPr>
      <a:lvl8pPr marL="3851194" algn="l" rtl="0" eaLnBrk="1" latinLnBrk="0" hangingPunct="1">
        <a:defRPr kumimoji="1" kern="1200">
          <a:solidFill>
            <a:schemeClr val="tx1"/>
          </a:solidFill>
          <a:latin typeface="+mn-lt"/>
          <a:ea typeface="+mn-ea"/>
          <a:cs typeface="+mn-cs"/>
        </a:defRPr>
      </a:lvl8pPr>
      <a:lvl9pPr marL="4401366" algn="l" rtl="0" eaLnBrk="1" latinLnBrk="0" hangingPunct="1">
        <a:defRPr kumimoji="1"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正方形/長方形 9"/>
          <p:cNvSpPr/>
          <p:nvPr/>
        </p:nvSpPr>
        <p:spPr bwMode="invGray">
          <a:xfrm>
            <a:off x="0" y="1314462"/>
            <a:ext cx="11315700" cy="5397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110023" tIns="55020" rIns="110023" bIns="55020" anchor="ctr"/>
          <a:lstStyle/>
          <a:p>
            <a:pPr algn="ctr" eaLnBrk="0" hangingPunct="0">
              <a:defRPr/>
            </a:pPr>
            <a:endParaRPr kumimoji="0" lang="en-US"/>
          </a:p>
        </p:txBody>
      </p:sp>
      <p:sp>
        <p:nvSpPr>
          <p:cNvPr id="7" name="正方形/長方形 6"/>
          <p:cNvSpPr/>
          <p:nvPr/>
        </p:nvSpPr>
        <p:spPr bwMode="ltGray">
          <a:xfrm>
            <a:off x="0" y="65"/>
            <a:ext cx="11315700" cy="1344613"/>
          </a:xfrm>
          <a:prstGeom prst="rect">
            <a:avLst/>
          </a:prstGeom>
          <a:ln/>
        </p:spPr>
        <p:style>
          <a:lnRef idx="0">
            <a:schemeClr val="accent6"/>
          </a:lnRef>
          <a:fillRef idx="3">
            <a:schemeClr val="accent6"/>
          </a:fillRef>
          <a:effectRef idx="3">
            <a:schemeClr val="accent6"/>
          </a:effectRef>
          <a:fontRef idx="minor">
            <a:schemeClr val="lt1"/>
          </a:fontRef>
        </p:style>
        <p:txBody>
          <a:bodyPr lIns="110023" tIns="55020" rIns="110023" bIns="55020" anchor="ctr"/>
          <a:lstStyle/>
          <a:p>
            <a:pPr algn="ctr" eaLnBrk="0" hangingPunct="0">
              <a:defRPr/>
            </a:pPr>
            <a:endParaRPr kumimoji="0" lang="en-US"/>
          </a:p>
        </p:txBody>
      </p:sp>
      <p:sp>
        <p:nvSpPr>
          <p:cNvPr id="26628" name="テキスト プレースホルダ 2"/>
          <p:cNvSpPr>
            <a:spLocks noGrp="1"/>
          </p:cNvSpPr>
          <p:nvPr>
            <p:ph type="body" idx="1"/>
          </p:nvPr>
        </p:nvSpPr>
        <p:spPr bwMode="auto">
          <a:xfrm>
            <a:off x="565150" y="2070172"/>
            <a:ext cx="10185400" cy="539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027" tIns="110023" rIns="110023" bIns="550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3"/>
          <p:cNvSpPr>
            <a:spLocks noGrp="1"/>
          </p:cNvSpPr>
          <p:nvPr>
            <p:ph type="dt" sz="half" idx="2"/>
          </p:nvPr>
        </p:nvSpPr>
        <p:spPr>
          <a:xfrm>
            <a:off x="565150" y="7556501"/>
            <a:ext cx="2641600" cy="320675"/>
          </a:xfrm>
          <a:prstGeom prst="rect">
            <a:avLst/>
          </a:prstGeom>
        </p:spPr>
        <p:txBody>
          <a:bodyPr vert="horz" lIns="132038" tIns="55020" rIns="55020" bIns="0" rtlCol="0" anchor="b"/>
          <a:lstStyle>
            <a:lvl1pPr algn="l" eaLnBrk="1" latinLnBrk="0" hangingPunct="1">
              <a:defRPr kumimoji="0" sz="1400">
                <a:solidFill>
                  <a:schemeClr val="tx1">
                    <a:tint val="95000"/>
                  </a:schemeClr>
                </a:solidFill>
              </a:defRPr>
            </a:lvl1pPr>
            <a:extLst/>
          </a:lstStyle>
          <a:p>
            <a:pPr>
              <a:defRPr/>
            </a:pPr>
            <a:fld id="{FBB8F404-A48A-4E5B-9786-11BE576B789F}" type="datetimeFigureOut">
              <a:rPr lang="ja-JP" altLang="en-US"/>
              <a:pPr>
                <a:defRPr/>
              </a:pPr>
              <a:t>2020/10/16</a:t>
            </a:fld>
            <a:endParaRPr lang="en-US" altLang="ja-JP"/>
          </a:p>
        </p:txBody>
      </p:sp>
      <p:sp>
        <p:nvSpPr>
          <p:cNvPr id="5" name="フッター プレースホルダ 4"/>
          <p:cNvSpPr>
            <a:spLocks noGrp="1"/>
          </p:cNvSpPr>
          <p:nvPr>
            <p:ph type="ftr" sz="quarter" idx="3"/>
          </p:nvPr>
        </p:nvSpPr>
        <p:spPr>
          <a:xfrm>
            <a:off x="3267116" y="7556501"/>
            <a:ext cx="6816725" cy="320675"/>
          </a:xfrm>
          <a:prstGeom prst="rect">
            <a:avLst/>
          </a:prstGeom>
        </p:spPr>
        <p:txBody>
          <a:bodyPr vert="horz" lIns="55020" tIns="55020" rIns="55020" bIns="0" rtlCol="0" anchor="b"/>
          <a:lstStyle>
            <a:lvl1pPr algn="l" eaLnBrk="1" latinLnBrk="0" hangingPunct="1">
              <a:defRPr kumimoji="0" sz="1400">
                <a:solidFill>
                  <a:schemeClr val="tx1">
                    <a:tint val="95000"/>
                  </a:schemeClr>
                </a:solidFill>
              </a:defRPr>
            </a:lvl1pPr>
            <a:extLst/>
          </a:lstStyle>
          <a:p>
            <a:pPr>
              <a:defRPr/>
            </a:pPr>
            <a:endParaRPr lang="en-US" altLang="ja-JP"/>
          </a:p>
        </p:txBody>
      </p:sp>
      <p:sp>
        <p:nvSpPr>
          <p:cNvPr id="6" name="スライド番号プレースホルダ 5"/>
          <p:cNvSpPr>
            <a:spLocks noGrp="1"/>
          </p:cNvSpPr>
          <p:nvPr>
            <p:ph type="sldNum" sz="quarter" idx="4"/>
          </p:nvPr>
        </p:nvSpPr>
        <p:spPr>
          <a:xfrm>
            <a:off x="10152067" y="7556501"/>
            <a:ext cx="908050" cy="320675"/>
          </a:xfrm>
          <a:prstGeom prst="rect">
            <a:avLst/>
          </a:prstGeom>
        </p:spPr>
        <p:txBody>
          <a:bodyPr vert="horz" lIns="110023" tIns="55020" rIns="110023" bIns="0" rtlCol="0" anchor="b"/>
          <a:lstStyle>
            <a:lvl1pPr algn="r" eaLnBrk="1" latinLnBrk="0" hangingPunct="1">
              <a:defRPr kumimoji="0" sz="1400">
                <a:solidFill>
                  <a:schemeClr val="tx1">
                    <a:tint val="95000"/>
                  </a:schemeClr>
                </a:solidFill>
              </a:defRPr>
            </a:lvl1pPr>
            <a:extLst/>
          </a:lstStyle>
          <a:p>
            <a:pPr>
              <a:defRPr/>
            </a:pPr>
            <a:fld id="{F35EBC73-BDE2-4E2F-B32C-29E7E2586869}" type="slidenum">
              <a:rPr lang="ja-JP" altLang="en-US"/>
              <a:pPr>
                <a:defRPr/>
              </a:pPr>
              <a:t>‹#›</a:t>
            </a:fld>
            <a:endParaRPr lang="en-US" altLang="ja-JP"/>
          </a:p>
        </p:txBody>
      </p:sp>
      <p:pic>
        <p:nvPicPr>
          <p:cNvPr id="26633"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12" y="96882"/>
            <a:ext cx="30289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プレースホルダ 1"/>
          <p:cNvSpPr>
            <a:spLocks noGrp="1"/>
          </p:cNvSpPr>
          <p:nvPr>
            <p:ph type="title"/>
          </p:nvPr>
        </p:nvSpPr>
        <p:spPr>
          <a:xfrm>
            <a:off x="196859" y="142937"/>
            <a:ext cx="10183813" cy="1458913"/>
          </a:xfrm>
          <a:prstGeom prst="rect">
            <a:avLst/>
          </a:prstGeom>
        </p:spPr>
        <p:txBody>
          <a:bodyPr vert="horz" lIns="110023" tIns="55020" rIns="55020" bIns="55020" rtlCol="0" anchor="ctr">
            <a:normAutofit/>
            <a:scene3d>
              <a:camera prst="orthographicFront"/>
              <a:lightRig rig="threePt" dir="t">
                <a:rot lat="0" lon="0" rev="4800000"/>
              </a:lightRig>
            </a:scene3d>
            <a:sp3d prstMaterial="matte">
              <a:bevelT w="50800" h="10160"/>
            </a:sp3d>
          </a:bodyPr>
          <a:lstStyle/>
          <a:p>
            <a:r>
              <a:rPr lang="ja-JP" altLang="en-US"/>
              <a:t>マスタ タイトルの書式設定</a:t>
            </a:r>
            <a:endParaRPr lang="en-US"/>
          </a:p>
        </p:txBody>
      </p:sp>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229322724"/>
      </p:ext>
    </p:extLst>
  </p:cSld>
  <p:clrMap bg1="lt1" tx1="dk1" bg2="lt2" tx2="dk2" accent1="accent1" accent2="accent2" accent3="accent3" accent4="accent4" accent5="accent5" accent6="accent6" hlink="hlink" folHlink="folHlink"/>
  <p:sldLayoutIdLst>
    <p:sldLayoutId id="2147491860" r:id="rId1"/>
    <p:sldLayoutId id="2147491861" r:id="rId2"/>
  </p:sldLayoutIdLst>
  <p:txStyles>
    <p:titleStyle>
      <a:lvl1pPr algn="l" rtl="0" eaLnBrk="0" fontAlgn="base" hangingPunct="0">
        <a:spcBef>
          <a:spcPct val="0"/>
        </a:spcBef>
        <a:spcAft>
          <a:spcPct val="0"/>
        </a:spcAft>
        <a:defRPr kumimoji="1" sz="3900" b="1" kern="1200">
          <a:solidFill>
            <a:srgbClr val="FFC800"/>
          </a:solidFill>
          <a:latin typeface="メイリオ" pitchFamily="50" charset="-128"/>
          <a:ea typeface="メイリオ" pitchFamily="50" charset="-128"/>
          <a:cs typeface="メイリオ" pitchFamily="50" charset="-128"/>
        </a:defRPr>
      </a:lvl1pPr>
      <a:lvl2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2pPr>
      <a:lvl3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3pPr>
      <a:lvl4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4pPr>
      <a:lvl5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5pPr>
      <a:lvl6pPr marL="550158"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6pPr>
      <a:lvl7pPr marL="1100342"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7pPr>
      <a:lvl8pPr marL="1650480"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8pPr>
      <a:lvl9pPr marL="2200682"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9pPr>
      <a:extLst/>
    </p:titleStyle>
    <p:bodyStyle>
      <a:lvl1pPr marL="524015" indent="-379966" algn="l" rtl="0" eaLnBrk="0" fontAlgn="base" hangingPunct="0">
        <a:spcBef>
          <a:spcPct val="0"/>
        </a:spcBef>
        <a:spcAft>
          <a:spcPct val="0"/>
        </a:spcAft>
        <a:buClr>
          <a:schemeClr val="accent1"/>
        </a:buClr>
        <a:buSzPct val="80000"/>
        <a:buFont typeface="Wingdings 2" pitchFamily="18" charset="2"/>
        <a:buChar char=""/>
        <a:defRPr kumimoji="1" sz="3900" kern="1200">
          <a:solidFill>
            <a:schemeClr val="tx1"/>
          </a:solidFill>
          <a:latin typeface="+mn-lt"/>
          <a:ea typeface="+mn-ea"/>
          <a:cs typeface="+mn-cs"/>
        </a:defRPr>
      </a:lvl1pPr>
      <a:lvl2pPr marL="875483" indent="-324566" algn="l" rtl="0" eaLnBrk="0" fontAlgn="base" hangingPunct="0">
        <a:spcBef>
          <a:spcPct val="20000"/>
        </a:spcBef>
        <a:spcAft>
          <a:spcPct val="0"/>
        </a:spcAft>
        <a:buClr>
          <a:schemeClr val="accent2"/>
        </a:buClr>
        <a:buSzPct val="90000"/>
        <a:buFont typeface="Wingdings" pitchFamily="2" charset="2"/>
        <a:buChar char=""/>
        <a:defRPr kumimoji="1" sz="3400" kern="1200">
          <a:solidFill>
            <a:schemeClr val="tx1"/>
          </a:solidFill>
          <a:latin typeface="+mn-lt"/>
          <a:ea typeface="+mn-ea"/>
          <a:cs typeface="+mn-cs"/>
        </a:defRPr>
      </a:lvl2pPr>
      <a:lvl3pPr marL="1193711" indent="-270711" algn="l" rtl="0" eaLnBrk="0" fontAlgn="base" hangingPunct="0">
        <a:spcBef>
          <a:spcPct val="20000"/>
        </a:spcBef>
        <a:spcAft>
          <a:spcPct val="0"/>
        </a:spcAft>
        <a:buClr>
          <a:srgbClr val="E66C7D"/>
        </a:buClr>
        <a:buFont typeface="Arial" pitchFamily="34" charset="0"/>
        <a:buChar char="▪"/>
        <a:defRPr kumimoji="1" sz="2900" kern="1200">
          <a:solidFill>
            <a:schemeClr val="tx1"/>
          </a:solidFill>
          <a:latin typeface="+mn-lt"/>
          <a:ea typeface="+mn-ea"/>
          <a:cs typeface="+mn-cs"/>
        </a:defRPr>
      </a:lvl3pPr>
      <a:lvl4pPr marL="1459668" indent="-215309" algn="l" rtl="0" eaLnBrk="0" fontAlgn="base" hangingPunct="0">
        <a:spcBef>
          <a:spcPct val="20000"/>
        </a:spcBef>
        <a:spcAft>
          <a:spcPct val="0"/>
        </a:spcAft>
        <a:buClr>
          <a:srgbClr val="6BB76D"/>
        </a:buClr>
        <a:buFont typeface="Arial" pitchFamily="34" charset="0"/>
        <a:buChar char="▪"/>
        <a:defRPr kumimoji="1" sz="2400" kern="1200">
          <a:solidFill>
            <a:schemeClr val="tx1"/>
          </a:solidFill>
          <a:latin typeface="+mn-lt"/>
          <a:ea typeface="+mn-ea"/>
          <a:cs typeface="+mn-cs"/>
        </a:defRPr>
      </a:lvl4pPr>
      <a:lvl5pPr marL="1711408" indent="-215309" algn="l" rtl="0" eaLnBrk="0" fontAlgn="base" hangingPunct="0">
        <a:spcBef>
          <a:spcPct val="20000"/>
        </a:spcBef>
        <a:spcAft>
          <a:spcPct val="0"/>
        </a:spcAft>
        <a:buClr>
          <a:srgbClr val="E88651"/>
        </a:buClr>
        <a:buFont typeface="Wingdings 3" pitchFamily="18" charset="2"/>
        <a:buChar char=""/>
        <a:defRPr kumimoji="1" lang="en-US" sz="2400" kern="1200">
          <a:solidFill>
            <a:schemeClr val="tx1"/>
          </a:solidFill>
          <a:latin typeface="+mn-lt"/>
          <a:ea typeface="+mn-ea"/>
          <a:cs typeface="+mn-cs"/>
        </a:defRPr>
      </a:lvl5pPr>
      <a:lvl6pPr marL="1958574" indent="-220069" algn="l" rtl="0" eaLnBrk="1" latinLnBrk="0" hangingPunct="1">
        <a:spcBef>
          <a:spcPct val="20000"/>
        </a:spcBef>
        <a:buClr>
          <a:schemeClr val="accent6"/>
        </a:buClr>
        <a:buSzPct val="100000"/>
        <a:buFont typeface="Wingdings 2"/>
        <a:buChar char=""/>
        <a:defRPr kumimoji="1" sz="2400" kern="1200">
          <a:solidFill>
            <a:schemeClr val="tx1"/>
          </a:solidFill>
          <a:latin typeface="+mn-lt"/>
          <a:ea typeface="+mn-ea"/>
          <a:cs typeface="+mn-cs"/>
        </a:defRPr>
      </a:lvl6pPr>
      <a:lvl7pPr marL="2200682" indent="-220069" algn="l" rtl="0" eaLnBrk="1" latinLnBrk="0" hangingPunct="1">
        <a:spcBef>
          <a:spcPct val="20000"/>
        </a:spcBef>
        <a:buClr>
          <a:schemeClr val="accent1"/>
        </a:buClr>
        <a:buSzPct val="100000"/>
        <a:buFont typeface="Wingdings 2"/>
        <a:buChar char=""/>
        <a:defRPr kumimoji="1" sz="2200" kern="1200">
          <a:solidFill>
            <a:schemeClr val="tx1"/>
          </a:solidFill>
          <a:latin typeface="+mn-lt"/>
          <a:ea typeface="+mn-ea"/>
          <a:cs typeface="+mn-cs"/>
        </a:defRPr>
      </a:lvl7pPr>
      <a:lvl8pPr marL="2442776" indent="-220069" algn="l" rtl="0" eaLnBrk="1" latinLnBrk="0" hangingPunct="1">
        <a:spcBef>
          <a:spcPct val="20000"/>
        </a:spcBef>
        <a:buClr>
          <a:schemeClr val="accent2"/>
        </a:buClr>
        <a:buFont typeface="Wingdings 2" pitchFamily="18" charset="2"/>
        <a:buChar char=""/>
        <a:defRPr kumimoji="1" sz="2200" kern="1200">
          <a:solidFill>
            <a:schemeClr val="tx1"/>
          </a:solidFill>
          <a:latin typeface="+mn-lt"/>
          <a:ea typeface="+mn-ea"/>
          <a:cs typeface="+mn-cs"/>
        </a:defRPr>
      </a:lvl8pPr>
      <a:lvl9pPr marL="2684827" indent="-220069" algn="l" rtl="0" eaLnBrk="1" latinLnBrk="0" hangingPunct="1">
        <a:spcBef>
          <a:spcPct val="20000"/>
        </a:spcBef>
        <a:buClr>
          <a:schemeClr val="accent3"/>
        </a:buClr>
        <a:buFont typeface="Wingdings 2" pitchFamily="18" charset="2"/>
        <a:buChar char=""/>
        <a:defRPr kumimoji="1" sz="22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550158" algn="l" rtl="0" eaLnBrk="1" latinLnBrk="0" hangingPunct="1">
        <a:defRPr kumimoji="1" kern="1200">
          <a:solidFill>
            <a:schemeClr val="tx1"/>
          </a:solidFill>
          <a:latin typeface="+mn-lt"/>
          <a:ea typeface="+mn-ea"/>
          <a:cs typeface="+mn-cs"/>
        </a:defRPr>
      </a:lvl2pPr>
      <a:lvl3pPr marL="1100342" algn="l" rtl="0" eaLnBrk="1" latinLnBrk="0" hangingPunct="1">
        <a:defRPr kumimoji="1" kern="1200">
          <a:solidFill>
            <a:schemeClr val="tx1"/>
          </a:solidFill>
          <a:latin typeface="+mn-lt"/>
          <a:ea typeface="+mn-ea"/>
          <a:cs typeface="+mn-cs"/>
        </a:defRPr>
      </a:lvl3pPr>
      <a:lvl4pPr marL="1650480" algn="l" rtl="0" eaLnBrk="1" latinLnBrk="0" hangingPunct="1">
        <a:defRPr kumimoji="1" kern="1200">
          <a:solidFill>
            <a:schemeClr val="tx1"/>
          </a:solidFill>
          <a:latin typeface="+mn-lt"/>
          <a:ea typeface="+mn-ea"/>
          <a:cs typeface="+mn-cs"/>
        </a:defRPr>
      </a:lvl4pPr>
      <a:lvl5pPr marL="2200682" algn="l" rtl="0" eaLnBrk="1" latinLnBrk="0" hangingPunct="1">
        <a:defRPr kumimoji="1" kern="1200">
          <a:solidFill>
            <a:schemeClr val="tx1"/>
          </a:solidFill>
          <a:latin typeface="+mn-lt"/>
          <a:ea typeface="+mn-ea"/>
          <a:cs typeface="+mn-cs"/>
        </a:defRPr>
      </a:lvl5pPr>
      <a:lvl6pPr marL="2750879" algn="l" rtl="0" eaLnBrk="1" latinLnBrk="0" hangingPunct="1">
        <a:defRPr kumimoji="1" kern="1200">
          <a:solidFill>
            <a:schemeClr val="tx1"/>
          </a:solidFill>
          <a:latin typeface="+mn-lt"/>
          <a:ea typeface="+mn-ea"/>
          <a:cs typeface="+mn-cs"/>
        </a:defRPr>
      </a:lvl6pPr>
      <a:lvl7pPr marL="3301024" algn="l" rtl="0" eaLnBrk="1" latinLnBrk="0" hangingPunct="1">
        <a:defRPr kumimoji="1" kern="1200">
          <a:solidFill>
            <a:schemeClr val="tx1"/>
          </a:solidFill>
          <a:latin typeface="+mn-lt"/>
          <a:ea typeface="+mn-ea"/>
          <a:cs typeface="+mn-cs"/>
        </a:defRPr>
      </a:lvl7pPr>
      <a:lvl8pPr marL="3851194" algn="l" rtl="0" eaLnBrk="1" latinLnBrk="0" hangingPunct="1">
        <a:defRPr kumimoji="1" kern="1200">
          <a:solidFill>
            <a:schemeClr val="tx1"/>
          </a:solidFill>
          <a:latin typeface="+mn-lt"/>
          <a:ea typeface="+mn-ea"/>
          <a:cs typeface="+mn-cs"/>
        </a:defRPr>
      </a:lvl8pPr>
      <a:lvl9pPr marL="4401366" algn="l" rtl="0" eaLnBrk="1" latinLnBrk="0" hangingPunct="1">
        <a:defRPr kumimoji="1"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正方形/長方形 9"/>
          <p:cNvSpPr/>
          <p:nvPr/>
        </p:nvSpPr>
        <p:spPr bwMode="invGray">
          <a:xfrm>
            <a:off x="0" y="1314462"/>
            <a:ext cx="11315700" cy="5397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110023" tIns="55020" rIns="110023" bIns="55020" anchor="ctr"/>
          <a:lstStyle/>
          <a:p>
            <a:pPr algn="ctr" eaLnBrk="0" hangingPunct="0">
              <a:defRPr/>
            </a:pPr>
            <a:endParaRPr kumimoji="0" lang="en-US"/>
          </a:p>
        </p:txBody>
      </p:sp>
      <p:sp>
        <p:nvSpPr>
          <p:cNvPr id="7" name="正方形/長方形 6"/>
          <p:cNvSpPr/>
          <p:nvPr/>
        </p:nvSpPr>
        <p:spPr bwMode="ltGray">
          <a:xfrm>
            <a:off x="0" y="65"/>
            <a:ext cx="11315700" cy="1344613"/>
          </a:xfrm>
          <a:prstGeom prst="rect">
            <a:avLst/>
          </a:prstGeom>
          <a:solidFill>
            <a:srgbClr val="008080"/>
          </a:solidFill>
          <a:ln/>
        </p:spPr>
        <p:style>
          <a:lnRef idx="0">
            <a:schemeClr val="accent6"/>
          </a:lnRef>
          <a:fillRef idx="3">
            <a:schemeClr val="accent6"/>
          </a:fillRef>
          <a:effectRef idx="3">
            <a:schemeClr val="accent6"/>
          </a:effectRef>
          <a:fontRef idx="minor">
            <a:schemeClr val="lt1"/>
          </a:fontRef>
        </p:style>
        <p:txBody>
          <a:bodyPr lIns="110023" tIns="55020" rIns="110023" bIns="55020" anchor="ctr"/>
          <a:lstStyle/>
          <a:p>
            <a:pPr algn="ctr" eaLnBrk="0" hangingPunct="0">
              <a:defRPr/>
            </a:pPr>
            <a:endParaRPr kumimoji="0" lang="en-US"/>
          </a:p>
        </p:txBody>
      </p:sp>
      <p:sp>
        <p:nvSpPr>
          <p:cNvPr id="26628" name="テキスト プレースホルダ 2"/>
          <p:cNvSpPr>
            <a:spLocks noGrp="1"/>
          </p:cNvSpPr>
          <p:nvPr>
            <p:ph type="body" idx="1"/>
          </p:nvPr>
        </p:nvSpPr>
        <p:spPr bwMode="auto">
          <a:xfrm>
            <a:off x="565150" y="2070172"/>
            <a:ext cx="10185400" cy="539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027" tIns="110023" rIns="110023" bIns="550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3"/>
          <p:cNvSpPr>
            <a:spLocks noGrp="1"/>
          </p:cNvSpPr>
          <p:nvPr>
            <p:ph type="dt" sz="half" idx="2"/>
          </p:nvPr>
        </p:nvSpPr>
        <p:spPr>
          <a:xfrm>
            <a:off x="565150" y="7556501"/>
            <a:ext cx="2641600" cy="320675"/>
          </a:xfrm>
          <a:prstGeom prst="rect">
            <a:avLst/>
          </a:prstGeom>
        </p:spPr>
        <p:txBody>
          <a:bodyPr vert="horz" lIns="132038" tIns="55020" rIns="55020" bIns="0" rtlCol="0" anchor="b"/>
          <a:lstStyle>
            <a:lvl1pPr algn="l" eaLnBrk="1" latinLnBrk="0" hangingPunct="1">
              <a:defRPr kumimoji="0" sz="1400">
                <a:solidFill>
                  <a:schemeClr val="tx1">
                    <a:tint val="95000"/>
                  </a:schemeClr>
                </a:solidFill>
              </a:defRPr>
            </a:lvl1pPr>
            <a:extLst/>
          </a:lstStyle>
          <a:p>
            <a:pPr>
              <a:defRPr/>
            </a:pPr>
            <a:fld id="{FBB8F404-A48A-4E5B-9786-11BE576B789F}" type="datetimeFigureOut">
              <a:rPr lang="ja-JP" altLang="en-US"/>
              <a:pPr>
                <a:defRPr/>
              </a:pPr>
              <a:t>2020/10/16</a:t>
            </a:fld>
            <a:endParaRPr lang="en-US" altLang="ja-JP"/>
          </a:p>
        </p:txBody>
      </p:sp>
      <p:sp>
        <p:nvSpPr>
          <p:cNvPr id="5" name="フッター プレースホルダ 4"/>
          <p:cNvSpPr>
            <a:spLocks noGrp="1"/>
          </p:cNvSpPr>
          <p:nvPr>
            <p:ph type="ftr" sz="quarter" idx="3"/>
          </p:nvPr>
        </p:nvSpPr>
        <p:spPr>
          <a:xfrm>
            <a:off x="3267116" y="7556501"/>
            <a:ext cx="6816725" cy="320675"/>
          </a:xfrm>
          <a:prstGeom prst="rect">
            <a:avLst/>
          </a:prstGeom>
        </p:spPr>
        <p:txBody>
          <a:bodyPr vert="horz" lIns="55020" tIns="55020" rIns="55020" bIns="0" rtlCol="0" anchor="b"/>
          <a:lstStyle>
            <a:lvl1pPr algn="l" eaLnBrk="1" latinLnBrk="0" hangingPunct="1">
              <a:defRPr kumimoji="0" sz="1400">
                <a:solidFill>
                  <a:schemeClr val="tx1">
                    <a:tint val="95000"/>
                  </a:schemeClr>
                </a:solidFill>
              </a:defRPr>
            </a:lvl1pPr>
            <a:extLst/>
          </a:lstStyle>
          <a:p>
            <a:pPr>
              <a:defRPr/>
            </a:pPr>
            <a:endParaRPr lang="en-US" altLang="ja-JP"/>
          </a:p>
        </p:txBody>
      </p:sp>
      <p:sp>
        <p:nvSpPr>
          <p:cNvPr id="6" name="スライド番号プレースホルダ 5"/>
          <p:cNvSpPr>
            <a:spLocks noGrp="1"/>
          </p:cNvSpPr>
          <p:nvPr>
            <p:ph type="sldNum" sz="quarter" idx="4"/>
          </p:nvPr>
        </p:nvSpPr>
        <p:spPr>
          <a:xfrm>
            <a:off x="10152067" y="7556501"/>
            <a:ext cx="908050" cy="320675"/>
          </a:xfrm>
          <a:prstGeom prst="rect">
            <a:avLst/>
          </a:prstGeom>
        </p:spPr>
        <p:txBody>
          <a:bodyPr vert="horz" lIns="110023" tIns="55020" rIns="110023" bIns="0" rtlCol="0" anchor="b"/>
          <a:lstStyle>
            <a:lvl1pPr algn="r" eaLnBrk="1" latinLnBrk="0" hangingPunct="1">
              <a:defRPr kumimoji="0" sz="1400">
                <a:solidFill>
                  <a:schemeClr val="tx1">
                    <a:tint val="95000"/>
                  </a:schemeClr>
                </a:solidFill>
              </a:defRPr>
            </a:lvl1pPr>
            <a:extLst/>
          </a:lstStyle>
          <a:p>
            <a:pPr>
              <a:defRPr/>
            </a:pPr>
            <a:fld id="{F35EBC73-BDE2-4E2F-B32C-29E7E2586869}" type="slidenum">
              <a:rPr lang="ja-JP" altLang="en-US"/>
              <a:pPr>
                <a:defRPr/>
              </a:pPr>
              <a:t>‹#›</a:t>
            </a:fld>
            <a:endParaRPr lang="en-US" altLang="ja-JP"/>
          </a:p>
        </p:txBody>
      </p:sp>
      <p:pic>
        <p:nvPicPr>
          <p:cNvPr id="26633"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12" y="96882"/>
            <a:ext cx="30289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プレースホルダ 1"/>
          <p:cNvSpPr>
            <a:spLocks noGrp="1"/>
          </p:cNvSpPr>
          <p:nvPr>
            <p:ph type="title"/>
          </p:nvPr>
        </p:nvSpPr>
        <p:spPr>
          <a:xfrm>
            <a:off x="196859" y="142937"/>
            <a:ext cx="10183813" cy="1458913"/>
          </a:xfrm>
          <a:prstGeom prst="rect">
            <a:avLst/>
          </a:prstGeom>
        </p:spPr>
        <p:txBody>
          <a:bodyPr vert="horz" lIns="110023" tIns="55020" rIns="55020" bIns="55020" rtlCol="0" anchor="ctr">
            <a:normAutofit/>
            <a:scene3d>
              <a:camera prst="orthographicFront"/>
              <a:lightRig rig="threePt" dir="t">
                <a:rot lat="0" lon="0" rev="4800000"/>
              </a:lightRig>
            </a:scene3d>
            <a:sp3d prstMaterial="matte">
              <a:bevelT w="50800" h="10160"/>
            </a:sp3d>
          </a:bodyPr>
          <a:lstStyle/>
          <a:p>
            <a:r>
              <a:rPr lang="ja-JP" altLang="en-US"/>
              <a:t>マスタ タイトルの書式設定</a:t>
            </a:r>
            <a:endParaRPr lang="en-US"/>
          </a:p>
        </p:txBody>
      </p:sp>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991459578"/>
      </p:ext>
    </p:extLst>
  </p:cSld>
  <p:clrMap bg1="lt1" tx1="dk1" bg2="lt2" tx2="dk2" accent1="accent1" accent2="accent2" accent3="accent3" accent4="accent4" accent5="accent5" accent6="accent6" hlink="hlink" folHlink="folHlink"/>
  <p:sldLayoutIdLst>
    <p:sldLayoutId id="2147491873" r:id="rId1"/>
    <p:sldLayoutId id="2147491874" r:id="rId2"/>
  </p:sldLayoutIdLst>
  <p:txStyles>
    <p:titleStyle>
      <a:lvl1pPr algn="l" rtl="0" eaLnBrk="0" fontAlgn="base" hangingPunct="0">
        <a:spcBef>
          <a:spcPct val="0"/>
        </a:spcBef>
        <a:spcAft>
          <a:spcPct val="0"/>
        </a:spcAft>
        <a:defRPr kumimoji="1" sz="3900" b="1" kern="1200">
          <a:solidFill>
            <a:srgbClr val="FFC800"/>
          </a:solidFill>
          <a:latin typeface="メイリオ" pitchFamily="50" charset="-128"/>
          <a:ea typeface="メイリオ" pitchFamily="50" charset="-128"/>
          <a:cs typeface="メイリオ" pitchFamily="50" charset="-128"/>
        </a:defRPr>
      </a:lvl1pPr>
      <a:lvl2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2pPr>
      <a:lvl3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3pPr>
      <a:lvl4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4pPr>
      <a:lvl5pPr algn="l" rtl="0" eaLnBrk="0" fontAlgn="base" hangingPunct="0">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5pPr>
      <a:lvl6pPr marL="550158"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6pPr>
      <a:lvl7pPr marL="1100342"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7pPr>
      <a:lvl8pPr marL="1650480"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8pPr>
      <a:lvl9pPr marL="2200682" algn="l" rtl="0" fontAlgn="base">
        <a:spcBef>
          <a:spcPct val="0"/>
        </a:spcBef>
        <a:spcAft>
          <a:spcPct val="0"/>
        </a:spcAft>
        <a:defRPr kumimoji="1" sz="3900" b="1">
          <a:solidFill>
            <a:srgbClr val="FFC800"/>
          </a:solidFill>
          <a:latin typeface="メイリオ" pitchFamily="50" charset="-128"/>
          <a:ea typeface="メイリオ" pitchFamily="50" charset="-128"/>
          <a:cs typeface="メイリオ" pitchFamily="50" charset="-128"/>
        </a:defRPr>
      </a:lvl9pPr>
      <a:extLst/>
    </p:titleStyle>
    <p:bodyStyle>
      <a:lvl1pPr marL="524015" indent="-379966" algn="l" rtl="0" eaLnBrk="0" fontAlgn="base" hangingPunct="0">
        <a:spcBef>
          <a:spcPct val="0"/>
        </a:spcBef>
        <a:spcAft>
          <a:spcPct val="0"/>
        </a:spcAft>
        <a:buClr>
          <a:schemeClr val="accent1"/>
        </a:buClr>
        <a:buSzPct val="80000"/>
        <a:buFont typeface="Wingdings 2" pitchFamily="18" charset="2"/>
        <a:buChar char=""/>
        <a:defRPr kumimoji="1" sz="3900" kern="1200">
          <a:solidFill>
            <a:schemeClr val="tx1"/>
          </a:solidFill>
          <a:latin typeface="+mn-lt"/>
          <a:ea typeface="+mn-ea"/>
          <a:cs typeface="+mn-cs"/>
        </a:defRPr>
      </a:lvl1pPr>
      <a:lvl2pPr marL="875483" indent="-324566" algn="l" rtl="0" eaLnBrk="0" fontAlgn="base" hangingPunct="0">
        <a:spcBef>
          <a:spcPct val="20000"/>
        </a:spcBef>
        <a:spcAft>
          <a:spcPct val="0"/>
        </a:spcAft>
        <a:buClr>
          <a:schemeClr val="accent2"/>
        </a:buClr>
        <a:buSzPct val="90000"/>
        <a:buFont typeface="Wingdings" pitchFamily="2" charset="2"/>
        <a:buChar char=""/>
        <a:defRPr kumimoji="1" sz="3400" kern="1200">
          <a:solidFill>
            <a:schemeClr val="tx1"/>
          </a:solidFill>
          <a:latin typeface="+mn-lt"/>
          <a:ea typeface="+mn-ea"/>
          <a:cs typeface="+mn-cs"/>
        </a:defRPr>
      </a:lvl2pPr>
      <a:lvl3pPr marL="1193711" indent="-270711" algn="l" rtl="0" eaLnBrk="0" fontAlgn="base" hangingPunct="0">
        <a:spcBef>
          <a:spcPct val="20000"/>
        </a:spcBef>
        <a:spcAft>
          <a:spcPct val="0"/>
        </a:spcAft>
        <a:buClr>
          <a:srgbClr val="E66C7D"/>
        </a:buClr>
        <a:buFont typeface="Arial" pitchFamily="34" charset="0"/>
        <a:buChar char="▪"/>
        <a:defRPr kumimoji="1" sz="2900" kern="1200">
          <a:solidFill>
            <a:schemeClr val="tx1"/>
          </a:solidFill>
          <a:latin typeface="+mn-lt"/>
          <a:ea typeface="+mn-ea"/>
          <a:cs typeface="+mn-cs"/>
        </a:defRPr>
      </a:lvl3pPr>
      <a:lvl4pPr marL="1459668" indent="-215309" algn="l" rtl="0" eaLnBrk="0" fontAlgn="base" hangingPunct="0">
        <a:spcBef>
          <a:spcPct val="20000"/>
        </a:spcBef>
        <a:spcAft>
          <a:spcPct val="0"/>
        </a:spcAft>
        <a:buClr>
          <a:srgbClr val="6BB76D"/>
        </a:buClr>
        <a:buFont typeface="Arial" pitchFamily="34" charset="0"/>
        <a:buChar char="▪"/>
        <a:defRPr kumimoji="1" sz="2400" kern="1200">
          <a:solidFill>
            <a:schemeClr val="tx1"/>
          </a:solidFill>
          <a:latin typeface="+mn-lt"/>
          <a:ea typeface="+mn-ea"/>
          <a:cs typeface="+mn-cs"/>
        </a:defRPr>
      </a:lvl4pPr>
      <a:lvl5pPr marL="1711408" indent="-215309" algn="l" rtl="0" eaLnBrk="0" fontAlgn="base" hangingPunct="0">
        <a:spcBef>
          <a:spcPct val="20000"/>
        </a:spcBef>
        <a:spcAft>
          <a:spcPct val="0"/>
        </a:spcAft>
        <a:buClr>
          <a:srgbClr val="E88651"/>
        </a:buClr>
        <a:buFont typeface="Wingdings 3" pitchFamily="18" charset="2"/>
        <a:buChar char=""/>
        <a:defRPr kumimoji="1" lang="en-US" sz="2400" kern="1200">
          <a:solidFill>
            <a:schemeClr val="tx1"/>
          </a:solidFill>
          <a:latin typeface="+mn-lt"/>
          <a:ea typeface="+mn-ea"/>
          <a:cs typeface="+mn-cs"/>
        </a:defRPr>
      </a:lvl5pPr>
      <a:lvl6pPr marL="1958574" indent="-220069" algn="l" rtl="0" eaLnBrk="1" latinLnBrk="0" hangingPunct="1">
        <a:spcBef>
          <a:spcPct val="20000"/>
        </a:spcBef>
        <a:buClr>
          <a:schemeClr val="accent6"/>
        </a:buClr>
        <a:buSzPct val="100000"/>
        <a:buFont typeface="Wingdings 2"/>
        <a:buChar char=""/>
        <a:defRPr kumimoji="1" sz="2400" kern="1200">
          <a:solidFill>
            <a:schemeClr val="tx1"/>
          </a:solidFill>
          <a:latin typeface="+mn-lt"/>
          <a:ea typeface="+mn-ea"/>
          <a:cs typeface="+mn-cs"/>
        </a:defRPr>
      </a:lvl6pPr>
      <a:lvl7pPr marL="2200682" indent="-220069" algn="l" rtl="0" eaLnBrk="1" latinLnBrk="0" hangingPunct="1">
        <a:spcBef>
          <a:spcPct val="20000"/>
        </a:spcBef>
        <a:buClr>
          <a:schemeClr val="accent1"/>
        </a:buClr>
        <a:buSzPct val="100000"/>
        <a:buFont typeface="Wingdings 2"/>
        <a:buChar char=""/>
        <a:defRPr kumimoji="1" sz="2200" kern="1200">
          <a:solidFill>
            <a:schemeClr val="tx1"/>
          </a:solidFill>
          <a:latin typeface="+mn-lt"/>
          <a:ea typeface="+mn-ea"/>
          <a:cs typeface="+mn-cs"/>
        </a:defRPr>
      </a:lvl7pPr>
      <a:lvl8pPr marL="2442776" indent="-220069" algn="l" rtl="0" eaLnBrk="1" latinLnBrk="0" hangingPunct="1">
        <a:spcBef>
          <a:spcPct val="20000"/>
        </a:spcBef>
        <a:buClr>
          <a:schemeClr val="accent2"/>
        </a:buClr>
        <a:buFont typeface="Wingdings 2" pitchFamily="18" charset="2"/>
        <a:buChar char=""/>
        <a:defRPr kumimoji="1" sz="2200" kern="1200">
          <a:solidFill>
            <a:schemeClr val="tx1"/>
          </a:solidFill>
          <a:latin typeface="+mn-lt"/>
          <a:ea typeface="+mn-ea"/>
          <a:cs typeface="+mn-cs"/>
        </a:defRPr>
      </a:lvl8pPr>
      <a:lvl9pPr marL="2684827" indent="-220069" algn="l" rtl="0" eaLnBrk="1" latinLnBrk="0" hangingPunct="1">
        <a:spcBef>
          <a:spcPct val="20000"/>
        </a:spcBef>
        <a:buClr>
          <a:schemeClr val="accent3"/>
        </a:buClr>
        <a:buFont typeface="Wingdings 2" pitchFamily="18" charset="2"/>
        <a:buChar char=""/>
        <a:defRPr kumimoji="1" sz="22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550158" algn="l" rtl="0" eaLnBrk="1" latinLnBrk="0" hangingPunct="1">
        <a:defRPr kumimoji="1" kern="1200">
          <a:solidFill>
            <a:schemeClr val="tx1"/>
          </a:solidFill>
          <a:latin typeface="+mn-lt"/>
          <a:ea typeface="+mn-ea"/>
          <a:cs typeface="+mn-cs"/>
        </a:defRPr>
      </a:lvl2pPr>
      <a:lvl3pPr marL="1100342" algn="l" rtl="0" eaLnBrk="1" latinLnBrk="0" hangingPunct="1">
        <a:defRPr kumimoji="1" kern="1200">
          <a:solidFill>
            <a:schemeClr val="tx1"/>
          </a:solidFill>
          <a:latin typeface="+mn-lt"/>
          <a:ea typeface="+mn-ea"/>
          <a:cs typeface="+mn-cs"/>
        </a:defRPr>
      </a:lvl3pPr>
      <a:lvl4pPr marL="1650480" algn="l" rtl="0" eaLnBrk="1" latinLnBrk="0" hangingPunct="1">
        <a:defRPr kumimoji="1" kern="1200">
          <a:solidFill>
            <a:schemeClr val="tx1"/>
          </a:solidFill>
          <a:latin typeface="+mn-lt"/>
          <a:ea typeface="+mn-ea"/>
          <a:cs typeface="+mn-cs"/>
        </a:defRPr>
      </a:lvl4pPr>
      <a:lvl5pPr marL="2200682" algn="l" rtl="0" eaLnBrk="1" latinLnBrk="0" hangingPunct="1">
        <a:defRPr kumimoji="1" kern="1200">
          <a:solidFill>
            <a:schemeClr val="tx1"/>
          </a:solidFill>
          <a:latin typeface="+mn-lt"/>
          <a:ea typeface="+mn-ea"/>
          <a:cs typeface="+mn-cs"/>
        </a:defRPr>
      </a:lvl5pPr>
      <a:lvl6pPr marL="2750879" algn="l" rtl="0" eaLnBrk="1" latinLnBrk="0" hangingPunct="1">
        <a:defRPr kumimoji="1" kern="1200">
          <a:solidFill>
            <a:schemeClr val="tx1"/>
          </a:solidFill>
          <a:latin typeface="+mn-lt"/>
          <a:ea typeface="+mn-ea"/>
          <a:cs typeface="+mn-cs"/>
        </a:defRPr>
      </a:lvl6pPr>
      <a:lvl7pPr marL="3301024" algn="l" rtl="0" eaLnBrk="1" latinLnBrk="0" hangingPunct="1">
        <a:defRPr kumimoji="1" kern="1200">
          <a:solidFill>
            <a:schemeClr val="tx1"/>
          </a:solidFill>
          <a:latin typeface="+mn-lt"/>
          <a:ea typeface="+mn-ea"/>
          <a:cs typeface="+mn-cs"/>
        </a:defRPr>
      </a:lvl7pPr>
      <a:lvl8pPr marL="3851194" algn="l" rtl="0" eaLnBrk="1" latinLnBrk="0" hangingPunct="1">
        <a:defRPr kumimoji="1" kern="1200">
          <a:solidFill>
            <a:schemeClr val="tx1"/>
          </a:solidFill>
          <a:latin typeface="+mn-lt"/>
          <a:ea typeface="+mn-ea"/>
          <a:cs typeface="+mn-cs"/>
        </a:defRPr>
      </a:lvl8pPr>
      <a:lvl9pPr marL="4401366" algn="l" rtl="0" eaLnBrk="1" latinLnBrk="0" hangingPunct="1">
        <a:defRPr kumimoji="1"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EAFCFE"/>
        </a:solidFill>
        <a:effectLst/>
      </p:bgPr>
    </p:bg>
    <p:spTree>
      <p:nvGrpSpPr>
        <p:cNvPr id="1" name=""/>
        <p:cNvGrpSpPr/>
        <p:nvPr/>
      </p:nvGrpSpPr>
      <p:grpSpPr>
        <a:xfrm>
          <a:off x="0" y="0"/>
          <a:ext cx="0" cy="0"/>
          <a:chOff x="0" y="0"/>
          <a:chExt cx="0" cy="0"/>
        </a:xfrm>
      </p:grpSpPr>
      <p:sp>
        <p:nvSpPr>
          <p:cNvPr id="44034" name="タイトル プレースホルダ 1"/>
          <p:cNvSpPr>
            <a:spLocks noGrp="1"/>
          </p:cNvSpPr>
          <p:nvPr>
            <p:ph type="title"/>
          </p:nvPr>
        </p:nvSpPr>
        <p:spPr bwMode="auto">
          <a:xfrm>
            <a:off x="565150" y="320677"/>
            <a:ext cx="1018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84" tIns="45604" rIns="91184" bIns="45604" numCol="1" anchor="ctr" anchorCtr="0" compatLnSpc="1">
            <a:prstTxWarp prst="textNoShape">
              <a:avLst/>
            </a:prstTxWarp>
          </a:bodyPr>
          <a:lstStyle/>
          <a:p>
            <a:pPr lvl="0"/>
            <a:r>
              <a:rPr lang="ja-JP" altLang="en-US"/>
              <a:t>マスタ タイトルの書式設定</a:t>
            </a:r>
          </a:p>
        </p:txBody>
      </p:sp>
      <p:sp>
        <p:nvSpPr>
          <p:cNvPr id="44035" name="テキスト プレースホルダ 2"/>
          <p:cNvSpPr>
            <a:spLocks noGrp="1"/>
          </p:cNvSpPr>
          <p:nvPr>
            <p:ph type="body" idx="1"/>
          </p:nvPr>
        </p:nvSpPr>
        <p:spPr bwMode="auto">
          <a:xfrm>
            <a:off x="565150" y="1866903"/>
            <a:ext cx="101854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84" tIns="45604" rIns="91184" bIns="456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565150" y="7415214"/>
            <a:ext cx="2641600" cy="427036"/>
          </a:xfrm>
          <a:prstGeom prst="rect">
            <a:avLst/>
          </a:prstGeom>
        </p:spPr>
        <p:txBody>
          <a:bodyPr vert="horz" lIns="91184" tIns="45604" rIns="91184" bIns="45604" rtlCol="0" anchor="ctr"/>
          <a:lstStyle>
            <a:lvl1pPr algn="l">
              <a:defRPr sz="1200">
                <a:solidFill>
                  <a:prstClr val="black">
                    <a:tint val="75000"/>
                  </a:prstClr>
                </a:solidFill>
              </a:defRPr>
            </a:lvl1pPr>
          </a:lstStyle>
          <a:p>
            <a:pPr>
              <a:defRPr/>
            </a:pPr>
            <a:fld id="{DA6BF7C5-933B-4267-806C-F3C0FB61775A}" type="datetimeFigureOut">
              <a:rPr lang="ja-JP" altLang="en-US"/>
              <a:pPr>
                <a:defRPr/>
              </a:pPr>
              <a:t>2020/10/16</a:t>
            </a:fld>
            <a:endParaRPr lang="ja-JP" altLang="en-US"/>
          </a:p>
        </p:txBody>
      </p:sp>
      <p:sp>
        <p:nvSpPr>
          <p:cNvPr id="5" name="フッター プレースホルダ 4"/>
          <p:cNvSpPr>
            <a:spLocks noGrp="1"/>
          </p:cNvSpPr>
          <p:nvPr>
            <p:ph type="ftr" sz="quarter" idx="3"/>
          </p:nvPr>
        </p:nvSpPr>
        <p:spPr>
          <a:xfrm>
            <a:off x="3865574" y="7415214"/>
            <a:ext cx="3584575" cy="427036"/>
          </a:xfrm>
          <a:prstGeom prst="rect">
            <a:avLst/>
          </a:prstGeom>
        </p:spPr>
        <p:txBody>
          <a:bodyPr vert="horz" lIns="91184" tIns="45604" rIns="91184" bIns="45604" rtlCol="0" anchor="ctr"/>
          <a:lstStyle>
            <a:lvl1pPr algn="ctr">
              <a:defRPr sz="1200">
                <a:solidFill>
                  <a:prstClr val="black">
                    <a:tint val="75000"/>
                  </a:prstClr>
                </a:solidFill>
              </a:defRPr>
            </a:lvl1pPr>
          </a:lstStyle>
          <a:p>
            <a:pPr>
              <a:defRPr/>
            </a:pPr>
            <a:endParaRPr lang="ja-JP" altLang="en-US"/>
          </a:p>
        </p:txBody>
      </p:sp>
      <p:sp>
        <p:nvSpPr>
          <p:cNvPr id="6" name="スライド番号プレースホルダ 5"/>
          <p:cNvSpPr>
            <a:spLocks noGrp="1"/>
          </p:cNvSpPr>
          <p:nvPr>
            <p:ph type="sldNum" sz="quarter" idx="4"/>
          </p:nvPr>
        </p:nvSpPr>
        <p:spPr>
          <a:xfrm>
            <a:off x="8108952" y="7415214"/>
            <a:ext cx="2641600" cy="427036"/>
          </a:xfrm>
          <a:prstGeom prst="rect">
            <a:avLst/>
          </a:prstGeom>
        </p:spPr>
        <p:txBody>
          <a:bodyPr vert="horz" lIns="91184" tIns="45604" rIns="91184" bIns="45604" rtlCol="0" anchor="ctr"/>
          <a:lstStyle>
            <a:lvl1pPr algn="r">
              <a:defRPr sz="1200">
                <a:solidFill>
                  <a:prstClr val="black">
                    <a:tint val="75000"/>
                  </a:prstClr>
                </a:solidFill>
              </a:defRPr>
            </a:lvl1pPr>
          </a:lstStyle>
          <a:p>
            <a:pPr>
              <a:defRPr/>
            </a:pPr>
            <a:fld id="{B3AF9336-98F6-4FA2-9CE1-9C905E96EEA1}" type="slidenum">
              <a:rPr lang="ja-JP" altLang="en-US"/>
              <a:pPr>
                <a:defRPr/>
              </a:pPr>
              <a:t>‹#›</a:t>
            </a:fld>
            <a:endParaRPr lang="ja-JP" altLang="en-US"/>
          </a:p>
        </p:txBody>
      </p:sp>
      <p:sp>
        <p:nvSpPr>
          <p:cNvPr id="7" name="正方形/長方形 6"/>
          <p:cNvSpPr/>
          <p:nvPr/>
        </p:nvSpPr>
        <p:spPr>
          <a:xfrm>
            <a:off x="0" y="0"/>
            <a:ext cx="11315700" cy="800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anchor="ctr"/>
          <a:lstStyle/>
          <a:p>
            <a:pPr algn="ctr">
              <a:defRPr/>
            </a:pPr>
            <a:r>
              <a:rPr lang="en-US" altLang="ja-JP" b="1">
                <a:solidFill>
                  <a:prstClr val="white"/>
                </a:solidFill>
              </a:rPr>
              <a:t>IT</a:t>
            </a:r>
            <a:r>
              <a:rPr lang="ja-JP" altLang="en-US" b="1">
                <a:solidFill>
                  <a:prstClr val="white"/>
                </a:solidFill>
              </a:rPr>
              <a:t>活用による建設産業の成長戦略を追求する「建設</a:t>
            </a:r>
            <a:r>
              <a:rPr lang="en-US" altLang="ja-JP" b="1">
                <a:solidFill>
                  <a:prstClr val="white"/>
                </a:solidFill>
              </a:rPr>
              <a:t>IT</a:t>
            </a:r>
            <a:r>
              <a:rPr lang="ja-JP" altLang="en-US" b="1">
                <a:solidFill>
                  <a:prstClr val="white"/>
                </a:solidFill>
              </a:rPr>
              <a:t>ジャーナリスト」家入龍太</a:t>
            </a:r>
            <a:endParaRPr lang="ja-JP" altLang="en-US" dirty="0">
              <a:solidFill>
                <a:prstClr val="white"/>
              </a:solidFill>
            </a:endParaRPr>
          </a:p>
        </p:txBody>
      </p:sp>
      <p:grpSp>
        <p:nvGrpSpPr>
          <p:cNvPr id="44040" name="グループ化 13"/>
          <p:cNvGrpSpPr>
            <a:grpSpLocks/>
          </p:cNvGrpSpPr>
          <p:nvPr/>
        </p:nvGrpSpPr>
        <p:grpSpPr bwMode="auto">
          <a:xfrm>
            <a:off x="0" y="9"/>
            <a:ext cx="11315700" cy="1120775"/>
            <a:chOff x="0" y="0"/>
            <a:chExt cx="11315700" cy="976164"/>
          </a:xfrm>
        </p:grpSpPr>
        <p:sp>
          <p:nvSpPr>
            <p:cNvPr id="8" name="正方形/長方形 7"/>
            <p:cNvSpPr/>
            <p:nvPr userDrawn="1"/>
          </p:nvSpPr>
          <p:spPr>
            <a:xfrm>
              <a:off x="0" y="0"/>
              <a:ext cx="2921000" cy="9761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9" name="正方形/長方形 8"/>
            <p:cNvSpPr/>
            <p:nvPr userDrawn="1"/>
          </p:nvSpPr>
          <p:spPr>
            <a:xfrm>
              <a:off x="2849563" y="0"/>
              <a:ext cx="8466137" cy="976164"/>
            </a:xfrm>
            <a:prstGeom prst="rect">
              <a:avLst/>
            </a:prstGeom>
            <a:solidFill>
              <a:srgbClr val="96C1AF"/>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ja-JP" altLang="en-US" dirty="0">
                <a:solidFill>
                  <a:srgbClr val="99FFCC"/>
                </a:solidFill>
              </a:endParaRPr>
            </a:p>
          </p:txBody>
        </p:sp>
      </p:grpSp>
      <p:pic>
        <p:nvPicPr>
          <p:cNvPr id="44042" name="Picture 2" descr="イエイリ・ラボ・体験レポート"/>
          <p:cNvPicPr>
            <a:picLocks noChangeAspect="1" noChangeArrowheads="1"/>
          </p:cNvPicPr>
          <p:nvPr/>
        </p:nvPicPr>
        <p:blipFill>
          <a:blip r:embed="rId4" cstate="print">
            <a:clrChange>
              <a:clrFrom>
                <a:srgbClr val="99CC99"/>
              </a:clrFrom>
              <a:clrTo>
                <a:srgbClr val="99CC99">
                  <a:alpha val="0"/>
                </a:srgbClr>
              </a:clrTo>
            </a:clrChange>
            <a:extLst>
              <a:ext uri="{28A0092B-C50C-407E-A947-70E740481C1C}">
                <a14:useLocalDpi xmlns:a14="http://schemas.microsoft.com/office/drawing/2010/main"/>
              </a:ext>
            </a:extLst>
          </a:blip>
          <a:srcRect/>
          <a:stretch>
            <a:fillRect/>
          </a:stretch>
        </p:blipFill>
        <p:spPr bwMode="auto">
          <a:xfrm>
            <a:off x="3136900" y="392113"/>
            <a:ext cx="54737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2941638" y="123830"/>
            <a:ext cx="8374062" cy="260350"/>
          </a:xfrm>
          <a:prstGeom prst="rect">
            <a:avLst/>
          </a:prstGeom>
        </p:spPr>
        <p:txBody>
          <a:bodyPr lIns="91184" tIns="45604" rIns="91184" bIns="45604">
            <a:spAutoFit/>
          </a:bodyPr>
          <a:lstStyle/>
          <a:p>
            <a:pPr>
              <a:defRPr/>
            </a:pPr>
            <a:r>
              <a:rPr lang="en-US" altLang="ja-JP" sz="1100" b="1" dirty="0">
                <a:solidFill>
                  <a:prstClr val="white"/>
                </a:solidFill>
              </a:rPr>
              <a:t>IT</a:t>
            </a:r>
            <a:r>
              <a:rPr lang="ja-JP" altLang="en-US" sz="1100" b="1" dirty="0">
                <a:solidFill>
                  <a:prstClr val="white"/>
                </a:solidFill>
              </a:rPr>
              <a:t>活用による建設産業の成長戦略を追求する「建設</a:t>
            </a:r>
            <a:r>
              <a:rPr lang="en-US" altLang="ja-JP" sz="1100" b="1" dirty="0">
                <a:solidFill>
                  <a:prstClr val="white"/>
                </a:solidFill>
              </a:rPr>
              <a:t>IT</a:t>
            </a:r>
            <a:r>
              <a:rPr lang="ja-JP" altLang="en-US" sz="1100" b="1" dirty="0">
                <a:solidFill>
                  <a:prstClr val="white"/>
                </a:solidFill>
              </a:rPr>
              <a:t>ジャーナリスト」家入龍太</a:t>
            </a:r>
            <a:endParaRPr lang="ja-JP" altLang="en-US" sz="1100" dirty="0">
              <a:solidFill>
                <a:prstClr val="white"/>
              </a:solidFill>
            </a:endParaRPr>
          </a:p>
        </p:txBody>
      </p:sp>
      <p:sp>
        <p:nvSpPr>
          <p:cNvPr id="14"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cSld>
  <p:clrMap bg1="lt1" tx1="dk1" bg2="lt2" tx2="dk2" accent1="accent1" accent2="accent2" accent3="accent3" accent4="accent4" accent5="accent5" accent6="accent6" hlink="hlink" folHlink="folHlink"/>
  <p:sldLayoutIdLst>
    <p:sldLayoutId id="2147491455" r:id="rId1"/>
    <p:sldLayoutId id="2147491456" r:id="rId2"/>
  </p:sldLayoutIdLst>
  <p:txStyles>
    <p:titleStyle>
      <a:lvl1pPr algn="ctr" rtl="0" eaLnBrk="0" fontAlgn="base" hangingPunct="0">
        <a:spcBef>
          <a:spcPct val="0"/>
        </a:spcBef>
        <a:spcAft>
          <a:spcPct val="0"/>
        </a:spcAft>
        <a:defRPr kumimoji="1" sz="4300" kern="1200">
          <a:solidFill>
            <a:schemeClr val="tx1"/>
          </a:solidFill>
          <a:latin typeface="+mj-lt"/>
          <a:ea typeface="+mj-ea"/>
          <a:cs typeface="+mj-cs"/>
        </a:defRPr>
      </a:lvl1pPr>
      <a:lvl2pPr algn="ctr" rtl="0" eaLnBrk="0" fontAlgn="base" hangingPunct="0">
        <a:spcBef>
          <a:spcPct val="0"/>
        </a:spcBef>
        <a:spcAft>
          <a:spcPct val="0"/>
        </a:spcAft>
        <a:defRPr kumimoji="1" sz="43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3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3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300">
          <a:solidFill>
            <a:schemeClr val="tx1"/>
          </a:solidFill>
          <a:latin typeface="Calibri" pitchFamily="34" charset="0"/>
          <a:ea typeface="ＭＳ Ｐゴシック" pitchFamily="50" charset="-128"/>
        </a:defRPr>
      </a:lvl5pPr>
      <a:lvl6pPr marL="455955" algn="ctr" rtl="0" fontAlgn="base">
        <a:spcBef>
          <a:spcPct val="0"/>
        </a:spcBef>
        <a:spcAft>
          <a:spcPct val="0"/>
        </a:spcAft>
        <a:defRPr kumimoji="1" sz="4300">
          <a:solidFill>
            <a:schemeClr val="tx1"/>
          </a:solidFill>
          <a:latin typeface="Calibri" pitchFamily="34" charset="0"/>
          <a:ea typeface="ＭＳ Ｐゴシック" pitchFamily="50" charset="-128"/>
        </a:defRPr>
      </a:lvl6pPr>
      <a:lvl7pPr marL="911908" algn="ctr" rtl="0" fontAlgn="base">
        <a:spcBef>
          <a:spcPct val="0"/>
        </a:spcBef>
        <a:spcAft>
          <a:spcPct val="0"/>
        </a:spcAft>
        <a:defRPr kumimoji="1" sz="4300">
          <a:solidFill>
            <a:schemeClr val="tx1"/>
          </a:solidFill>
          <a:latin typeface="Calibri" pitchFamily="34" charset="0"/>
          <a:ea typeface="ＭＳ Ｐゴシック" pitchFamily="50" charset="-128"/>
        </a:defRPr>
      </a:lvl7pPr>
      <a:lvl8pPr marL="1367864" algn="ctr" rtl="0" fontAlgn="base">
        <a:spcBef>
          <a:spcPct val="0"/>
        </a:spcBef>
        <a:spcAft>
          <a:spcPct val="0"/>
        </a:spcAft>
        <a:defRPr kumimoji="1" sz="4300">
          <a:solidFill>
            <a:schemeClr val="tx1"/>
          </a:solidFill>
          <a:latin typeface="Calibri" pitchFamily="34" charset="0"/>
          <a:ea typeface="ＭＳ Ｐゴシック" pitchFamily="50" charset="-128"/>
        </a:defRPr>
      </a:lvl8pPr>
      <a:lvl9pPr marL="1823814" algn="ctr" rtl="0" fontAlgn="base">
        <a:spcBef>
          <a:spcPct val="0"/>
        </a:spcBef>
        <a:spcAft>
          <a:spcPct val="0"/>
        </a:spcAft>
        <a:defRPr kumimoji="1" sz="4300">
          <a:solidFill>
            <a:schemeClr val="tx1"/>
          </a:solidFill>
          <a:latin typeface="Calibri" pitchFamily="34" charset="0"/>
          <a:ea typeface="ＭＳ Ｐゴシック" pitchFamily="50" charset="-128"/>
        </a:defRPr>
      </a:lvl9pPr>
    </p:titleStyle>
    <p:bodyStyle>
      <a:lvl1pPr marL="341959" indent="-341959" algn="l" rtl="0" eaLnBrk="0" fontAlgn="base" hangingPunct="0">
        <a:spcBef>
          <a:spcPct val="20000"/>
        </a:spcBef>
        <a:spcAft>
          <a:spcPct val="0"/>
        </a:spcAft>
        <a:buFont typeface="Arial" pitchFamily="34" charset="0"/>
        <a:buChar char="•"/>
        <a:defRPr kumimoji="1" sz="3300" kern="1200">
          <a:solidFill>
            <a:schemeClr val="tx1"/>
          </a:solidFill>
          <a:latin typeface="+mn-lt"/>
          <a:ea typeface="+mn-ea"/>
          <a:cs typeface="+mn-cs"/>
        </a:defRPr>
      </a:lvl1pPr>
      <a:lvl2pPr marL="740901" indent="-284977"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39888" indent="-227976"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595838" indent="-227976" algn="l" rtl="0" eaLnBrk="0" fontAlgn="base" hangingPunct="0">
        <a:spcBef>
          <a:spcPct val="20000"/>
        </a:spcBef>
        <a:spcAft>
          <a:spcPct val="0"/>
        </a:spcAft>
        <a:buFont typeface="Arial" pitchFamily="34" charset="0"/>
        <a:buChar char="–"/>
        <a:defRPr kumimoji="1" sz="2100" kern="1200">
          <a:solidFill>
            <a:schemeClr val="tx1"/>
          </a:solidFill>
          <a:latin typeface="+mn-lt"/>
          <a:ea typeface="+mn-ea"/>
          <a:cs typeface="+mn-cs"/>
        </a:defRPr>
      </a:lvl4pPr>
      <a:lvl5pPr marL="2051794" indent="-227976" algn="l" rtl="0" eaLnBrk="0" fontAlgn="base" hangingPunct="0">
        <a:spcBef>
          <a:spcPct val="20000"/>
        </a:spcBef>
        <a:spcAft>
          <a:spcPct val="0"/>
        </a:spcAft>
        <a:buFont typeface="Arial" pitchFamily="34" charset="0"/>
        <a:buChar char="»"/>
        <a:defRPr kumimoji="1" sz="2100" kern="1200">
          <a:solidFill>
            <a:schemeClr val="tx1"/>
          </a:solidFill>
          <a:latin typeface="+mn-lt"/>
          <a:ea typeface="+mn-ea"/>
          <a:cs typeface="+mn-cs"/>
        </a:defRPr>
      </a:lvl5pPr>
      <a:lvl6pPr marL="2507735" indent="-227976" algn="l" defTabSz="911908" rtl="0" eaLnBrk="1" latinLnBrk="0" hangingPunct="1">
        <a:spcBef>
          <a:spcPct val="20000"/>
        </a:spcBef>
        <a:buFont typeface="Arial" pitchFamily="34" charset="0"/>
        <a:buChar char="•"/>
        <a:defRPr kumimoji="1" sz="2100" kern="1200">
          <a:solidFill>
            <a:schemeClr val="tx1"/>
          </a:solidFill>
          <a:latin typeface="+mn-lt"/>
          <a:ea typeface="+mn-ea"/>
          <a:cs typeface="+mn-cs"/>
        </a:defRPr>
      </a:lvl6pPr>
      <a:lvl7pPr marL="2963697" indent="-227976" algn="l" defTabSz="911908" rtl="0" eaLnBrk="1" latinLnBrk="0" hangingPunct="1">
        <a:spcBef>
          <a:spcPct val="20000"/>
        </a:spcBef>
        <a:buFont typeface="Arial" pitchFamily="34" charset="0"/>
        <a:buChar char="•"/>
        <a:defRPr kumimoji="1" sz="2100" kern="1200">
          <a:solidFill>
            <a:schemeClr val="tx1"/>
          </a:solidFill>
          <a:latin typeface="+mn-lt"/>
          <a:ea typeface="+mn-ea"/>
          <a:cs typeface="+mn-cs"/>
        </a:defRPr>
      </a:lvl7pPr>
      <a:lvl8pPr marL="3419643" indent="-227976" algn="l" defTabSz="911908" rtl="0" eaLnBrk="1" latinLnBrk="0" hangingPunct="1">
        <a:spcBef>
          <a:spcPct val="20000"/>
        </a:spcBef>
        <a:buFont typeface="Arial" pitchFamily="34" charset="0"/>
        <a:buChar char="•"/>
        <a:defRPr kumimoji="1" sz="2100" kern="1200">
          <a:solidFill>
            <a:schemeClr val="tx1"/>
          </a:solidFill>
          <a:latin typeface="+mn-lt"/>
          <a:ea typeface="+mn-ea"/>
          <a:cs typeface="+mn-cs"/>
        </a:defRPr>
      </a:lvl8pPr>
      <a:lvl9pPr marL="3875601" indent="-227976" algn="l" defTabSz="911908" rtl="0" eaLnBrk="1" latinLnBrk="0" hangingPunct="1">
        <a:spcBef>
          <a:spcPct val="20000"/>
        </a:spcBef>
        <a:buFont typeface="Arial" pitchFamily="34" charset="0"/>
        <a:buChar char="•"/>
        <a:defRPr kumimoji="1" sz="2100" kern="1200">
          <a:solidFill>
            <a:schemeClr val="tx1"/>
          </a:solidFill>
          <a:latin typeface="+mn-lt"/>
          <a:ea typeface="+mn-ea"/>
          <a:cs typeface="+mn-cs"/>
        </a:defRPr>
      </a:lvl9pPr>
    </p:bodyStyle>
    <p:otherStyle>
      <a:defPPr>
        <a:defRPr lang="ja-JP"/>
      </a:defPPr>
      <a:lvl1pPr marL="0" algn="l" defTabSz="911908" rtl="0" eaLnBrk="1" latinLnBrk="0" hangingPunct="1">
        <a:defRPr kumimoji="1" sz="1800" kern="1200">
          <a:solidFill>
            <a:schemeClr val="tx1"/>
          </a:solidFill>
          <a:latin typeface="+mn-lt"/>
          <a:ea typeface="+mn-ea"/>
          <a:cs typeface="+mn-cs"/>
        </a:defRPr>
      </a:lvl1pPr>
      <a:lvl2pPr marL="455955" algn="l" defTabSz="911908" rtl="0" eaLnBrk="1" latinLnBrk="0" hangingPunct="1">
        <a:defRPr kumimoji="1" sz="1800" kern="1200">
          <a:solidFill>
            <a:schemeClr val="tx1"/>
          </a:solidFill>
          <a:latin typeface="+mn-lt"/>
          <a:ea typeface="+mn-ea"/>
          <a:cs typeface="+mn-cs"/>
        </a:defRPr>
      </a:lvl2pPr>
      <a:lvl3pPr marL="911908" algn="l" defTabSz="911908" rtl="0" eaLnBrk="1" latinLnBrk="0" hangingPunct="1">
        <a:defRPr kumimoji="1" sz="1800" kern="1200">
          <a:solidFill>
            <a:schemeClr val="tx1"/>
          </a:solidFill>
          <a:latin typeface="+mn-lt"/>
          <a:ea typeface="+mn-ea"/>
          <a:cs typeface="+mn-cs"/>
        </a:defRPr>
      </a:lvl3pPr>
      <a:lvl4pPr marL="1367864" algn="l" defTabSz="911908" rtl="0" eaLnBrk="1" latinLnBrk="0" hangingPunct="1">
        <a:defRPr kumimoji="1" sz="1800" kern="1200">
          <a:solidFill>
            <a:schemeClr val="tx1"/>
          </a:solidFill>
          <a:latin typeface="+mn-lt"/>
          <a:ea typeface="+mn-ea"/>
          <a:cs typeface="+mn-cs"/>
        </a:defRPr>
      </a:lvl4pPr>
      <a:lvl5pPr marL="1823814" algn="l" defTabSz="911908" rtl="0" eaLnBrk="1" latinLnBrk="0" hangingPunct="1">
        <a:defRPr kumimoji="1" sz="1800" kern="1200">
          <a:solidFill>
            <a:schemeClr val="tx1"/>
          </a:solidFill>
          <a:latin typeface="+mn-lt"/>
          <a:ea typeface="+mn-ea"/>
          <a:cs typeface="+mn-cs"/>
        </a:defRPr>
      </a:lvl5pPr>
      <a:lvl6pPr marL="2279773" algn="l" defTabSz="911908" rtl="0" eaLnBrk="1" latinLnBrk="0" hangingPunct="1">
        <a:defRPr kumimoji="1" sz="1800" kern="1200">
          <a:solidFill>
            <a:schemeClr val="tx1"/>
          </a:solidFill>
          <a:latin typeface="+mn-lt"/>
          <a:ea typeface="+mn-ea"/>
          <a:cs typeface="+mn-cs"/>
        </a:defRPr>
      </a:lvl6pPr>
      <a:lvl7pPr marL="2735722" algn="l" defTabSz="911908" rtl="0" eaLnBrk="1" latinLnBrk="0" hangingPunct="1">
        <a:defRPr kumimoji="1" sz="1800" kern="1200">
          <a:solidFill>
            <a:schemeClr val="tx1"/>
          </a:solidFill>
          <a:latin typeface="+mn-lt"/>
          <a:ea typeface="+mn-ea"/>
          <a:cs typeface="+mn-cs"/>
        </a:defRPr>
      </a:lvl7pPr>
      <a:lvl8pPr marL="3191683" algn="l" defTabSz="911908" rtl="0" eaLnBrk="1" latinLnBrk="0" hangingPunct="1">
        <a:defRPr kumimoji="1" sz="1800" kern="1200">
          <a:solidFill>
            <a:schemeClr val="tx1"/>
          </a:solidFill>
          <a:latin typeface="+mn-lt"/>
          <a:ea typeface="+mn-ea"/>
          <a:cs typeface="+mn-cs"/>
        </a:defRPr>
      </a:lvl8pPr>
      <a:lvl9pPr marL="3647628" algn="l" defTabSz="911908"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EAFCFE"/>
        </a:solidFill>
        <a:effectLst/>
      </p:bgPr>
    </p:bg>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13157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51204"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solidFill>
                  <a:srgbClr val="000000"/>
                </a:solidFill>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solidFill>
                  <a:srgbClr val="000000"/>
                </a:solidFill>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solidFill>
                  <a:srgbClr val="000000"/>
                </a:solidFill>
                <a:effectLst/>
                <a:latin typeface="+mn-lt"/>
              </a:defRPr>
            </a:lvl1pPr>
          </a:lstStyle>
          <a:p>
            <a:pPr>
              <a:defRPr/>
            </a:pPr>
            <a:fld id="{CBF7C647-DF77-438C-9BAE-1699DB4C680C}" type="slidenum">
              <a:rPr lang="en-US" altLang="ja-JP"/>
              <a:pPr>
                <a:defRPr/>
              </a:pPr>
              <a:t>‹#›</a:t>
            </a:fld>
            <a:endParaRPr lang="en-US" altLang="ja-JP"/>
          </a:p>
        </p:txBody>
      </p:sp>
      <p:pic>
        <p:nvPicPr>
          <p:cNvPr id="51208" name="図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401710" y="112713"/>
            <a:ext cx="501967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86864" y="184150"/>
            <a:ext cx="1981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7" action="ppaction://hlinksldjump"/>
              </a:rPr>
              <a:t>コンテンツ</a:t>
            </a:r>
            <a:endParaRPr lang="ja-JP" altLang="en-US" sz="1200" b="1" dirty="0">
              <a:solidFill>
                <a:srgbClr val="CCECFF"/>
              </a:solidFill>
            </a:endParaRPr>
          </a:p>
        </p:txBody>
      </p:sp>
    </p:spTree>
  </p:cSld>
  <p:clrMap bg1="lt1" tx1="dk1" bg2="lt2" tx2="dk2" accent1="accent1" accent2="accent2" accent3="accent3" accent4="accent4" accent5="accent5" accent6="accent6" hlink="hlink" folHlink="folHlink"/>
  <p:sldLayoutIdLst>
    <p:sldLayoutId id="2147491531" r:id="rId1"/>
    <p:sldLayoutId id="2147491867" r:id="rId2"/>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EAFCFE"/>
        </a:solidFill>
        <a:effectLst/>
      </p:bgPr>
    </p:bg>
    <p:spTree>
      <p:nvGrpSpPr>
        <p:cNvPr id="1" name=""/>
        <p:cNvGrpSpPr/>
        <p:nvPr/>
      </p:nvGrpSpPr>
      <p:grpSpPr>
        <a:xfrm>
          <a:off x="0" y="0"/>
          <a:ext cx="0" cy="0"/>
          <a:chOff x="0" y="0"/>
          <a:chExt cx="0" cy="0"/>
        </a:xfrm>
      </p:grpSpPr>
      <p:sp>
        <p:nvSpPr>
          <p:cNvPr id="2057" name="Rectangle 9"/>
          <p:cNvSpPr>
            <a:spLocks noChangeArrowheads="1"/>
          </p:cNvSpPr>
          <p:nvPr/>
        </p:nvSpPr>
        <p:spPr bwMode="auto">
          <a:xfrm>
            <a:off x="0" y="7848601"/>
            <a:ext cx="11315700" cy="76200"/>
          </a:xfrm>
          <a:prstGeom prst="rect">
            <a:avLst/>
          </a:prstGeom>
          <a:solidFill>
            <a:srgbClr val="000042"/>
          </a:solidFill>
          <a:ln>
            <a:noFill/>
          </a:ln>
        </p:spPr>
        <p:txBody>
          <a:bodyPr wrap="none" lIns="91146" tIns="45587" rIns="91146" bIns="45587" anchor="ctr"/>
          <a:lstStyle/>
          <a:p>
            <a:pPr eaLnBrk="0" hangingPunct="0">
              <a:defRPr/>
            </a:pPr>
            <a:endParaRPr lang="ja-JP" altLang="en-US">
              <a:solidFill>
                <a:srgbClr val="000000"/>
              </a:solidFill>
              <a:latin typeface="Times New Roman" pitchFamily="18" charset="0"/>
            </a:endParaRPr>
          </a:p>
        </p:txBody>
      </p:sp>
      <p:sp>
        <p:nvSpPr>
          <p:cNvPr id="2055" name="Rectangle 7"/>
          <p:cNvSpPr>
            <a:spLocks noChangeArrowheads="1"/>
          </p:cNvSpPr>
          <p:nvPr/>
        </p:nvSpPr>
        <p:spPr bwMode="auto">
          <a:xfrm>
            <a:off x="0" y="0"/>
            <a:ext cx="11315700" cy="8001000"/>
          </a:xfrm>
          <a:prstGeom prst="rect">
            <a:avLst/>
          </a:prstGeom>
          <a:gradFill rotWithShape="0">
            <a:gsLst>
              <a:gs pos="0">
                <a:srgbClr val="000000"/>
              </a:gs>
              <a:gs pos="100000">
                <a:srgbClr val="000080"/>
              </a:gs>
            </a:gsLst>
            <a:lin ang="5400000" scaled="1"/>
          </a:gradFill>
          <a:ln>
            <a:noFill/>
          </a:ln>
        </p:spPr>
        <p:txBody>
          <a:bodyPr wrap="none" lIns="91059" tIns="45548" rIns="91059" bIns="45548" anchor="ctr"/>
          <a:lstStyle/>
          <a:p>
            <a:pPr algn="ctr" eaLnBrk="0" hangingPunct="0">
              <a:defRPr/>
            </a:pPr>
            <a:endParaRPr lang="ja-JP" altLang="ja-JP" sz="2400">
              <a:solidFill>
                <a:srgbClr val="000000"/>
              </a:solidFill>
              <a:latin typeface="Times New Roman" pitchFamily="18" charset="0"/>
            </a:endParaRPr>
          </a:p>
        </p:txBody>
      </p:sp>
      <p:pic>
        <p:nvPicPr>
          <p:cNvPr id="52228" name="Picture 8" descr="t_sozai_3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0" y="0"/>
            <a:ext cx="11315700" cy="8001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1184" tIns="45604" rIns="91184" bIns="45604" anchor="ctr"/>
          <a:lstStyle/>
          <a:p>
            <a:pPr algn="ctr">
              <a:defRPr/>
            </a:pPr>
            <a:endParaRPr lang="ja-JP" altLang="en-US">
              <a:solidFill>
                <a:srgbClr val="FFFFFF"/>
              </a:solidFill>
            </a:endParaRPr>
          </a:p>
        </p:txBody>
      </p:sp>
      <p:pic>
        <p:nvPicPr>
          <p:cNvPr id="52230" name="Picture 2" descr="C:\Users\watanabe.TOKYO2\Desktop\スパコン-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67"/>
            <a:ext cx="113157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52232"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solidFill>
                  <a:srgbClr val="000000"/>
                </a:solidFill>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solidFill>
                  <a:srgbClr val="000000"/>
                </a:solidFill>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solidFill>
                  <a:srgbClr val="000000"/>
                </a:solidFill>
                <a:effectLst/>
                <a:latin typeface="+mn-lt"/>
              </a:defRPr>
            </a:lvl1pPr>
          </a:lstStyle>
          <a:p>
            <a:pPr>
              <a:defRPr/>
            </a:pPr>
            <a:fld id="{5B1ADF5C-54F0-49AC-BF71-8CD3F203815E}" type="slidenum">
              <a:rPr lang="en-US" altLang="ja-JP"/>
              <a:pPr>
                <a:defRPr/>
              </a:pPr>
              <a:t>‹#›</a:t>
            </a:fld>
            <a:endParaRPr lang="en-US" altLang="ja-JP"/>
          </a:p>
        </p:txBody>
      </p:sp>
      <p:pic>
        <p:nvPicPr>
          <p:cNvPr id="52236" name="Picture 1032" descr="f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8" action="ppaction://hlinksldjump"/>
              </a:rPr>
              <a:t>コンテンツ</a:t>
            </a:r>
            <a:endParaRPr lang="ja-JP" altLang="en-US" sz="1200" b="1" dirty="0">
              <a:solidFill>
                <a:srgbClr val="CCECFF"/>
              </a:solidFill>
            </a:endParaRPr>
          </a:p>
        </p:txBody>
      </p:sp>
    </p:spTree>
  </p:cSld>
  <p:clrMap bg1="lt1" tx1="dk1" bg2="lt2" tx2="dk2" accent1="accent1" accent2="accent2" accent3="accent3" accent4="accent4" accent5="accent5" accent6="accent6" hlink="hlink" folHlink="folHlink"/>
  <p:sldLayoutIdLst>
    <p:sldLayoutId id="2147491543" r:id="rId1"/>
    <p:sldLayoutId id="2147491544" r:id="rId2"/>
    <p:sldLayoutId id="2147491622" r:id="rId3"/>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5363"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Times New Roman" pitchFamily="18" charset="0"/>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Times New Roman" pitchFamily="18"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Times New Roman" pitchFamily="18" charset="0"/>
              </a:defRPr>
            </a:lvl1pPr>
          </a:lstStyle>
          <a:p>
            <a:pPr>
              <a:defRPr/>
            </a:pPr>
            <a:fld id="{B5A4DFE9-F70B-47C4-B49F-3D980BC14235}" type="slidenum">
              <a:rPr lang="en-US" altLang="ja-JP"/>
              <a:pPr>
                <a:defRPr/>
              </a:pPr>
              <a:t>‹#›</a:t>
            </a:fld>
            <a:endParaRPr lang="en-US" altLang="ja-JP"/>
          </a:p>
        </p:txBody>
      </p:sp>
      <p:sp>
        <p:nvSpPr>
          <p:cNvPr id="1031" name="Rectangle 7"/>
          <p:cNvSpPr>
            <a:spLocks noChangeArrowheads="1"/>
          </p:cNvSpPr>
          <p:nvPr/>
        </p:nvSpPr>
        <p:spPr bwMode="auto">
          <a:xfrm>
            <a:off x="0" y="0"/>
            <a:ext cx="11315700" cy="8001000"/>
          </a:xfrm>
          <a:prstGeom prst="rect">
            <a:avLst/>
          </a:prstGeom>
          <a:gradFill rotWithShape="0">
            <a:gsLst>
              <a:gs pos="0">
                <a:srgbClr val="000000"/>
              </a:gs>
              <a:gs pos="100000">
                <a:srgbClr val="000080"/>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5368" name="Picture 8" descr="t_sozai_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p:nvSpPr>
        <p:spPr bwMode="auto">
          <a:xfrm>
            <a:off x="0" y="7848601"/>
            <a:ext cx="11315700" cy="76200"/>
          </a:xfrm>
          <a:prstGeom prst="rect">
            <a:avLst/>
          </a:prstGeom>
          <a:solidFill>
            <a:srgbClr val="000042"/>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5370"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2693796222"/>
      </p:ext>
    </p:extLst>
  </p:cSld>
  <p:clrMap bg1="lt1" tx1="dk1" bg2="lt2" tx2="dk2" accent1="accent1" accent2="accent2" accent3="accent3" accent4="accent4" accent5="accent5" accent6="accent6" hlink="hlink" folHlink="folHlink"/>
  <p:sldLayoutIdLst>
    <p:sldLayoutId id="2147491604" r:id="rId1"/>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EAFCFE"/>
        </a:solidFill>
        <a:effectLst/>
      </p:bgPr>
    </p:bg>
    <p:spTree>
      <p:nvGrpSpPr>
        <p:cNvPr id="1" name=""/>
        <p:cNvGrpSpPr/>
        <p:nvPr/>
      </p:nvGrpSpPr>
      <p:grpSpPr>
        <a:xfrm>
          <a:off x="0" y="0"/>
          <a:ext cx="0" cy="0"/>
          <a:chOff x="0" y="0"/>
          <a:chExt cx="0" cy="0"/>
        </a:xfrm>
      </p:grpSpPr>
      <p:sp>
        <p:nvSpPr>
          <p:cNvPr id="53250" name="タイトル プレースホルダ 1"/>
          <p:cNvSpPr>
            <a:spLocks noGrp="1"/>
          </p:cNvSpPr>
          <p:nvPr>
            <p:ph type="title"/>
          </p:nvPr>
        </p:nvSpPr>
        <p:spPr bwMode="auto">
          <a:xfrm>
            <a:off x="565150" y="320677"/>
            <a:ext cx="1018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84" tIns="45604" rIns="91184" bIns="45604" numCol="1" anchor="ctr" anchorCtr="0" compatLnSpc="1">
            <a:prstTxWarp prst="textNoShape">
              <a:avLst/>
            </a:prstTxWarp>
          </a:bodyPr>
          <a:lstStyle/>
          <a:p>
            <a:pPr lvl="0"/>
            <a:r>
              <a:rPr lang="ja-JP" altLang="en-US"/>
              <a:t>マスタ タイトルの書式設定</a:t>
            </a:r>
          </a:p>
        </p:txBody>
      </p:sp>
      <p:sp>
        <p:nvSpPr>
          <p:cNvPr id="53251" name="テキスト プレースホルダ 2"/>
          <p:cNvSpPr>
            <a:spLocks noGrp="1"/>
          </p:cNvSpPr>
          <p:nvPr>
            <p:ph type="body" idx="1"/>
          </p:nvPr>
        </p:nvSpPr>
        <p:spPr bwMode="auto">
          <a:xfrm>
            <a:off x="565150" y="1866903"/>
            <a:ext cx="101854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84" tIns="45604" rIns="91184" bIns="456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565150" y="7415214"/>
            <a:ext cx="2641600" cy="427036"/>
          </a:xfrm>
          <a:prstGeom prst="rect">
            <a:avLst/>
          </a:prstGeom>
        </p:spPr>
        <p:txBody>
          <a:bodyPr vert="horz" lIns="91184" tIns="45604" rIns="91184" bIns="45604" rtlCol="0" anchor="ctr"/>
          <a:lstStyle>
            <a:lvl1pPr algn="l">
              <a:defRPr sz="1200">
                <a:solidFill>
                  <a:prstClr val="black">
                    <a:tint val="75000"/>
                  </a:prstClr>
                </a:solidFill>
              </a:defRPr>
            </a:lvl1pPr>
          </a:lstStyle>
          <a:p>
            <a:pPr>
              <a:defRPr/>
            </a:pPr>
            <a:fld id="{E5A7E27D-E082-45DF-A9FF-4B969968E1CD}" type="datetimeFigureOut">
              <a:rPr lang="ja-JP" altLang="en-US"/>
              <a:pPr>
                <a:defRPr/>
              </a:pPr>
              <a:t>2020/10/16</a:t>
            </a:fld>
            <a:endParaRPr lang="ja-JP" altLang="en-US"/>
          </a:p>
        </p:txBody>
      </p:sp>
      <p:sp>
        <p:nvSpPr>
          <p:cNvPr id="5" name="フッター プレースホルダ 4"/>
          <p:cNvSpPr>
            <a:spLocks noGrp="1"/>
          </p:cNvSpPr>
          <p:nvPr>
            <p:ph type="ftr" sz="quarter" idx="3"/>
          </p:nvPr>
        </p:nvSpPr>
        <p:spPr>
          <a:xfrm>
            <a:off x="3865574" y="7415214"/>
            <a:ext cx="3584575" cy="427036"/>
          </a:xfrm>
          <a:prstGeom prst="rect">
            <a:avLst/>
          </a:prstGeom>
        </p:spPr>
        <p:txBody>
          <a:bodyPr vert="horz" lIns="91184" tIns="45604" rIns="91184" bIns="45604" rtlCol="0" anchor="ctr"/>
          <a:lstStyle>
            <a:lvl1pPr algn="ctr">
              <a:defRPr sz="1200">
                <a:solidFill>
                  <a:prstClr val="black">
                    <a:tint val="75000"/>
                  </a:prstClr>
                </a:solidFill>
              </a:defRPr>
            </a:lvl1pPr>
          </a:lstStyle>
          <a:p>
            <a:pPr>
              <a:defRPr/>
            </a:pPr>
            <a:endParaRPr lang="ja-JP" altLang="en-US"/>
          </a:p>
        </p:txBody>
      </p:sp>
      <p:sp>
        <p:nvSpPr>
          <p:cNvPr id="6" name="スライド番号プレースホルダ 5"/>
          <p:cNvSpPr>
            <a:spLocks noGrp="1"/>
          </p:cNvSpPr>
          <p:nvPr>
            <p:ph type="sldNum" sz="quarter" idx="4"/>
          </p:nvPr>
        </p:nvSpPr>
        <p:spPr>
          <a:xfrm>
            <a:off x="8108952" y="7415214"/>
            <a:ext cx="2641600" cy="427036"/>
          </a:xfrm>
          <a:prstGeom prst="rect">
            <a:avLst/>
          </a:prstGeom>
        </p:spPr>
        <p:txBody>
          <a:bodyPr vert="horz" lIns="91184" tIns="45604" rIns="91184" bIns="45604" rtlCol="0" anchor="ctr"/>
          <a:lstStyle>
            <a:lvl1pPr algn="r">
              <a:defRPr sz="1200">
                <a:solidFill>
                  <a:prstClr val="black">
                    <a:tint val="75000"/>
                  </a:prstClr>
                </a:solidFill>
              </a:defRPr>
            </a:lvl1pPr>
          </a:lstStyle>
          <a:p>
            <a:pPr>
              <a:defRPr/>
            </a:pPr>
            <a:fld id="{E4007755-5E6A-4ADC-ACED-9C98C03A42E2}" type="slidenum">
              <a:rPr lang="ja-JP" altLang="en-US"/>
              <a:pPr>
                <a:defRPr/>
              </a:pPr>
              <a:t>‹#›</a:t>
            </a:fld>
            <a:endParaRPr lang="ja-JP" altLang="en-US"/>
          </a:p>
        </p:txBody>
      </p:sp>
      <p:pic>
        <p:nvPicPr>
          <p:cNvPr id="5325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
            <a:ext cx="11315700" cy="799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cSld>
  <p:clrMap bg1="lt1" tx1="dk1" bg2="lt2" tx2="dk2" accent1="accent1" accent2="accent2" accent3="accent3" accent4="accent4" accent5="accent5" accent6="accent6" hlink="hlink" folHlink="folHlink"/>
  <p:sldLayoutIdLst>
    <p:sldLayoutId id="2147491547" r:id="rId1"/>
    <p:sldLayoutId id="2147491865" r:id="rId2"/>
  </p:sldLayoutIdLst>
  <p:txStyles>
    <p:titleStyle>
      <a:lvl1pPr algn="ctr" rtl="0" eaLnBrk="0" fontAlgn="base" hangingPunct="0">
        <a:spcBef>
          <a:spcPct val="0"/>
        </a:spcBef>
        <a:spcAft>
          <a:spcPct val="0"/>
        </a:spcAft>
        <a:defRPr kumimoji="1" sz="4300" kern="1200">
          <a:solidFill>
            <a:schemeClr val="tx1"/>
          </a:solidFill>
          <a:latin typeface="+mj-lt"/>
          <a:ea typeface="+mj-ea"/>
          <a:cs typeface="+mj-cs"/>
        </a:defRPr>
      </a:lvl1pPr>
      <a:lvl2pPr algn="ctr" rtl="0" eaLnBrk="0" fontAlgn="base" hangingPunct="0">
        <a:spcBef>
          <a:spcPct val="0"/>
        </a:spcBef>
        <a:spcAft>
          <a:spcPct val="0"/>
        </a:spcAft>
        <a:defRPr kumimoji="1" sz="43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3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3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300">
          <a:solidFill>
            <a:schemeClr val="tx1"/>
          </a:solidFill>
          <a:latin typeface="Calibri" pitchFamily="34" charset="0"/>
          <a:ea typeface="ＭＳ Ｐゴシック" pitchFamily="50" charset="-128"/>
        </a:defRPr>
      </a:lvl5pPr>
      <a:lvl6pPr marL="455955" algn="ctr" rtl="0" fontAlgn="base">
        <a:spcBef>
          <a:spcPct val="0"/>
        </a:spcBef>
        <a:spcAft>
          <a:spcPct val="0"/>
        </a:spcAft>
        <a:defRPr kumimoji="1" sz="4300">
          <a:solidFill>
            <a:schemeClr val="tx1"/>
          </a:solidFill>
          <a:latin typeface="Calibri" pitchFamily="34" charset="0"/>
          <a:ea typeface="ＭＳ Ｐゴシック" pitchFamily="50" charset="-128"/>
        </a:defRPr>
      </a:lvl6pPr>
      <a:lvl7pPr marL="911908" algn="ctr" rtl="0" fontAlgn="base">
        <a:spcBef>
          <a:spcPct val="0"/>
        </a:spcBef>
        <a:spcAft>
          <a:spcPct val="0"/>
        </a:spcAft>
        <a:defRPr kumimoji="1" sz="4300">
          <a:solidFill>
            <a:schemeClr val="tx1"/>
          </a:solidFill>
          <a:latin typeface="Calibri" pitchFamily="34" charset="0"/>
          <a:ea typeface="ＭＳ Ｐゴシック" pitchFamily="50" charset="-128"/>
        </a:defRPr>
      </a:lvl7pPr>
      <a:lvl8pPr marL="1367864" algn="ctr" rtl="0" fontAlgn="base">
        <a:spcBef>
          <a:spcPct val="0"/>
        </a:spcBef>
        <a:spcAft>
          <a:spcPct val="0"/>
        </a:spcAft>
        <a:defRPr kumimoji="1" sz="4300">
          <a:solidFill>
            <a:schemeClr val="tx1"/>
          </a:solidFill>
          <a:latin typeface="Calibri" pitchFamily="34" charset="0"/>
          <a:ea typeface="ＭＳ Ｐゴシック" pitchFamily="50" charset="-128"/>
        </a:defRPr>
      </a:lvl8pPr>
      <a:lvl9pPr marL="1823814" algn="ctr" rtl="0" fontAlgn="base">
        <a:spcBef>
          <a:spcPct val="0"/>
        </a:spcBef>
        <a:spcAft>
          <a:spcPct val="0"/>
        </a:spcAft>
        <a:defRPr kumimoji="1" sz="4300">
          <a:solidFill>
            <a:schemeClr val="tx1"/>
          </a:solidFill>
          <a:latin typeface="Calibri" pitchFamily="34" charset="0"/>
          <a:ea typeface="ＭＳ Ｐゴシック" pitchFamily="50" charset="-128"/>
        </a:defRPr>
      </a:lvl9pPr>
    </p:titleStyle>
    <p:bodyStyle>
      <a:lvl1pPr marL="341959" indent="-341959" algn="l" rtl="0" eaLnBrk="0" fontAlgn="base" hangingPunct="0">
        <a:spcBef>
          <a:spcPct val="20000"/>
        </a:spcBef>
        <a:spcAft>
          <a:spcPct val="0"/>
        </a:spcAft>
        <a:buFont typeface="Arial" pitchFamily="34" charset="0"/>
        <a:buChar char="•"/>
        <a:defRPr kumimoji="1" sz="3300" kern="1200">
          <a:solidFill>
            <a:schemeClr val="tx1"/>
          </a:solidFill>
          <a:latin typeface="+mn-lt"/>
          <a:ea typeface="+mn-ea"/>
          <a:cs typeface="+mn-cs"/>
        </a:defRPr>
      </a:lvl1pPr>
      <a:lvl2pPr marL="740901" indent="-284977"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39888" indent="-227976"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595838" indent="-227976" algn="l" rtl="0" eaLnBrk="0" fontAlgn="base" hangingPunct="0">
        <a:spcBef>
          <a:spcPct val="20000"/>
        </a:spcBef>
        <a:spcAft>
          <a:spcPct val="0"/>
        </a:spcAft>
        <a:buFont typeface="Arial" pitchFamily="34" charset="0"/>
        <a:buChar char="–"/>
        <a:defRPr kumimoji="1" sz="2100" kern="1200">
          <a:solidFill>
            <a:schemeClr val="tx1"/>
          </a:solidFill>
          <a:latin typeface="+mn-lt"/>
          <a:ea typeface="+mn-ea"/>
          <a:cs typeface="+mn-cs"/>
        </a:defRPr>
      </a:lvl4pPr>
      <a:lvl5pPr marL="2051794" indent="-227976" algn="l" rtl="0" eaLnBrk="0" fontAlgn="base" hangingPunct="0">
        <a:spcBef>
          <a:spcPct val="20000"/>
        </a:spcBef>
        <a:spcAft>
          <a:spcPct val="0"/>
        </a:spcAft>
        <a:buFont typeface="Arial" pitchFamily="34" charset="0"/>
        <a:buChar char="»"/>
        <a:defRPr kumimoji="1" sz="2100" kern="1200">
          <a:solidFill>
            <a:schemeClr val="tx1"/>
          </a:solidFill>
          <a:latin typeface="+mn-lt"/>
          <a:ea typeface="+mn-ea"/>
          <a:cs typeface="+mn-cs"/>
        </a:defRPr>
      </a:lvl5pPr>
      <a:lvl6pPr marL="2507735" indent="-227976" algn="l" defTabSz="911908" rtl="0" eaLnBrk="1" latinLnBrk="0" hangingPunct="1">
        <a:spcBef>
          <a:spcPct val="20000"/>
        </a:spcBef>
        <a:buFont typeface="Arial" pitchFamily="34" charset="0"/>
        <a:buChar char="•"/>
        <a:defRPr kumimoji="1" sz="2100" kern="1200">
          <a:solidFill>
            <a:schemeClr val="tx1"/>
          </a:solidFill>
          <a:latin typeface="+mn-lt"/>
          <a:ea typeface="+mn-ea"/>
          <a:cs typeface="+mn-cs"/>
        </a:defRPr>
      </a:lvl6pPr>
      <a:lvl7pPr marL="2963697" indent="-227976" algn="l" defTabSz="911908" rtl="0" eaLnBrk="1" latinLnBrk="0" hangingPunct="1">
        <a:spcBef>
          <a:spcPct val="20000"/>
        </a:spcBef>
        <a:buFont typeface="Arial" pitchFamily="34" charset="0"/>
        <a:buChar char="•"/>
        <a:defRPr kumimoji="1" sz="2100" kern="1200">
          <a:solidFill>
            <a:schemeClr val="tx1"/>
          </a:solidFill>
          <a:latin typeface="+mn-lt"/>
          <a:ea typeface="+mn-ea"/>
          <a:cs typeface="+mn-cs"/>
        </a:defRPr>
      </a:lvl7pPr>
      <a:lvl8pPr marL="3419643" indent="-227976" algn="l" defTabSz="911908" rtl="0" eaLnBrk="1" latinLnBrk="0" hangingPunct="1">
        <a:spcBef>
          <a:spcPct val="20000"/>
        </a:spcBef>
        <a:buFont typeface="Arial" pitchFamily="34" charset="0"/>
        <a:buChar char="•"/>
        <a:defRPr kumimoji="1" sz="2100" kern="1200">
          <a:solidFill>
            <a:schemeClr val="tx1"/>
          </a:solidFill>
          <a:latin typeface="+mn-lt"/>
          <a:ea typeface="+mn-ea"/>
          <a:cs typeface="+mn-cs"/>
        </a:defRPr>
      </a:lvl8pPr>
      <a:lvl9pPr marL="3875601" indent="-227976" algn="l" defTabSz="911908" rtl="0" eaLnBrk="1" latinLnBrk="0" hangingPunct="1">
        <a:spcBef>
          <a:spcPct val="20000"/>
        </a:spcBef>
        <a:buFont typeface="Arial" pitchFamily="34" charset="0"/>
        <a:buChar char="•"/>
        <a:defRPr kumimoji="1" sz="2100" kern="1200">
          <a:solidFill>
            <a:schemeClr val="tx1"/>
          </a:solidFill>
          <a:latin typeface="+mn-lt"/>
          <a:ea typeface="+mn-ea"/>
          <a:cs typeface="+mn-cs"/>
        </a:defRPr>
      </a:lvl9pPr>
    </p:bodyStyle>
    <p:otherStyle>
      <a:defPPr>
        <a:defRPr lang="ja-JP"/>
      </a:defPPr>
      <a:lvl1pPr marL="0" algn="l" defTabSz="911908" rtl="0" eaLnBrk="1" latinLnBrk="0" hangingPunct="1">
        <a:defRPr kumimoji="1" sz="1800" kern="1200">
          <a:solidFill>
            <a:schemeClr val="tx1"/>
          </a:solidFill>
          <a:latin typeface="+mn-lt"/>
          <a:ea typeface="+mn-ea"/>
          <a:cs typeface="+mn-cs"/>
        </a:defRPr>
      </a:lvl1pPr>
      <a:lvl2pPr marL="455955" algn="l" defTabSz="911908" rtl="0" eaLnBrk="1" latinLnBrk="0" hangingPunct="1">
        <a:defRPr kumimoji="1" sz="1800" kern="1200">
          <a:solidFill>
            <a:schemeClr val="tx1"/>
          </a:solidFill>
          <a:latin typeface="+mn-lt"/>
          <a:ea typeface="+mn-ea"/>
          <a:cs typeface="+mn-cs"/>
        </a:defRPr>
      </a:lvl2pPr>
      <a:lvl3pPr marL="911908" algn="l" defTabSz="911908" rtl="0" eaLnBrk="1" latinLnBrk="0" hangingPunct="1">
        <a:defRPr kumimoji="1" sz="1800" kern="1200">
          <a:solidFill>
            <a:schemeClr val="tx1"/>
          </a:solidFill>
          <a:latin typeface="+mn-lt"/>
          <a:ea typeface="+mn-ea"/>
          <a:cs typeface="+mn-cs"/>
        </a:defRPr>
      </a:lvl3pPr>
      <a:lvl4pPr marL="1367864" algn="l" defTabSz="911908" rtl="0" eaLnBrk="1" latinLnBrk="0" hangingPunct="1">
        <a:defRPr kumimoji="1" sz="1800" kern="1200">
          <a:solidFill>
            <a:schemeClr val="tx1"/>
          </a:solidFill>
          <a:latin typeface="+mn-lt"/>
          <a:ea typeface="+mn-ea"/>
          <a:cs typeface="+mn-cs"/>
        </a:defRPr>
      </a:lvl4pPr>
      <a:lvl5pPr marL="1823814" algn="l" defTabSz="911908" rtl="0" eaLnBrk="1" latinLnBrk="0" hangingPunct="1">
        <a:defRPr kumimoji="1" sz="1800" kern="1200">
          <a:solidFill>
            <a:schemeClr val="tx1"/>
          </a:solidFill>
          <a:latin typeface="+mn-lt"/>
          <a:ea typeface="+mn-ea"/>
          <a:cs typeface="+mn-cs"/>
        </a:defRPr>
      </a:lvl5pPr>
      <a:lvl6pPr marL="2279773" algn="l" defTabSz="911908" rtl="0" eaLnBrk="1" latinLnBrk="0" hangingPunct="1">
        <a:defRPr kumimoji="1" sz="1800" kern="1200">
          <a:solidFill>
            <a:schemeClr val="tx1"/>
          </a:solidFill>
          <a:latin typeface="+mn-lt"/>
          <a:ea typeface="+mn-ea"/>
          <a:cs typeface="+mn-cs"/>
        </a:defRPr>
      </a:lvl6pPr>
      <a:lvl7pPr marL="2735722" algn="l" defTabSz="911908" rtl="0" eaLnBrk="1" latinLnBrk="0" hangingPunct="1">
        <a:defRPr kumimoji="1" sz="1800" kern="1200">
          <a:solidFill>
            <a:schemeClr val="tx1"/>
          </a:solidFill>
          <a:latin typeface="+mn-lt"/>
          <a:ea typeface="+mn-ea"/>
          <a:cs typeface="+mn-cs"/>
        </a:defRPr>
      </a:lvl7pPr>
      <a:lvl8pPr marL="3191683" algn="l" defTabSz="911908" rtl="0" eaLnBrk="1" latinLnBrk="0" hangingPunct="1">
        <a:defRPr kumimoji="1" sz="1800" kern="1200">
          <a:solidFill>
            <a:schemeClr val="tx1"/>
          </a:solidFill>
          <a:latin typeface="+mn-lt"/>
          <a:ea typeface="+mn-ea"/>
          <a:cs typeface="+mn-cs"/>
        </a:defRPr>
      </a:lvl8pPr>
      <a:lvl9pPr marL="3647628" algn="l" defTabSz="911908"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EAFCF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5786" y="320411"/>
            <a:ext cx="10184130" cy="1333500"/>
          </a:xfrm>
          <a:prstGeom prst="rect">
            <a:avLst/>
          </a:prstGeom>
          <a:noFill/>
          <a:ln w="9525">
            <a:noFill/>
            <a:miter lim="800000"/>
            <a:headEnd/>
            <a:tailEnd/>
          </a:ln>
        </p:spPr>
        <p:txBody>
          <a:bodyPr vert="horz" wrap="square" lIns="110068" tIns="55042" rIns="110068" bIns="55042"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565786" y="1866907"/>
            <a:ext cx="10184130" cy="5280290"/>
          </a:xfrm>
          <a:prstGeom prst="rect">
            <a:avLst/>
          </a:prstGeom>
          <a:noFill/>
          <a:ln w="9525">
            <a:noFill/>
            <a:miter lim="800000"/>
            <a:headEnd/>
            <a:tailEnd/>
          </a:ln>
        </p:spPr>
        <p:txBody>
          <a:bodyPr vert="horz" wrap="square" lIns="110068" tIns="55042" rIns="110068" bIns="55042"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565792" y="7286099"/>
            <a:ext cx="2640331" cy="555625"/>
          </a:xfrm>
          <a:prstGeom prst="rect">
            <a:avLst/>
          </a:prstGeom>
          <a:noFill/>
          <a:ln w="9525">
            <a:noFill/>
            <a:miter lim="800000"/>
            <a:headEnd/>
            <a:tailEnd/>
          </a:ln>
          <a:effectLst/>
        </p:spPr>
        <p:txBody>
          <a:bodyPr vert="horz" wrap="square" lIns="110068" tIns="55042" rIns="110068" bIns="55042" numCol="1" anchor="t" anchorCtr="0" compatLnSpc="1">
            <a:prstTxWarp prst="textNoShape">
              <a:avLst/>
            </a:prstTxWarp>
          </a:bodyPr>
          <a:lstStyle>
            <a:lvl1pPr>
              <a:defRPr sz="1700">
                <a:ea typeface="ＭＳ Ｐゴシック" charset="-128"/>
              </a:defRPr>
            </a:lvl1pPr>
          </a:lstStyle>
          <a:p>
            <a:pPr>
              <a:defRPr/>
            </a:pPr>
            <a:endParaRPr lang="en-US" altLang="ja-JP">
              <a:solidFill>
                <a:srgbClr val="000000"/>
              </a:solidFill>
              <a:latin typeface="Arial" charset="0"/>
            </a:endParaRPr>
          </a:p>
        </p:txBody>
      </p:sp>
      <p:sp>
        <p:nvSpPr>
          <p:cNvPr id="1029" name="Rectangle 5"/>
          <p:cNvSpPr>
            <a:spLocks noGrp="1" noChangeArrowheads="1"/>
          </p:cNvSpPr>
          <p:nvPr>
            <p:ph type="ftr" sz="quarter" idx="3"/>
          </p:nvPr>
        </p:nvSpPr>
        <p:spPr bwMode="auto">
          <a:xfrm>
            <a:off x="3866209" y="7286099"/>
            <a:ext cx="3583305" cy="555625"/>
          </a:xfrm>
          <a:prstGeom prst="rect">
            <a:avLst/>
          </a:prstGeom>
          <a:noFill/>
          <a:ln w="9525">
            <a:noFill/>
            <a:miter lim="800000"/>
            <a:headEnd/>
            <a:tailEnd/>
          </a:ln>
          <a:effectLst/>
        </p:spPr>
        <p:txBody>
          <a:bodyPr vert="horz" wrap="square" lIns="110068" tIns="55042" rIns="110068" bIns="55042" numCol="1" anchor="t" anchorCtr="0" compatLnSpc="1">
            <a:prstTxWarp prst="textNoShape">
              <a:avLst/>
            </a:prstTxWarp>
          </a:bodyPr>
          <a:lstStyle>
            <a:lvl1pPr algn="ctr">
              <a:defRPr sz="1700">
                <a:ea typeface="ＭＳ Ｐゴシック" charset="-128"/>
              </a:defRPr>
            </a:lvl1pPr>
          </a:lstStyle>
          <a:p>
            <a:pPr>
              <a:defRPr/>
            </a:pPr>
            <a:endParaRPr lang="en-US" altLang="ja-JP">
              <a:solidFill>
                <a:srgbClr val="000000"/>
              </a:solidFill>
              <a:latin typeface="Arial" charset="0"/>
            </a:endParaRPr>
          </a:p>
        </p:txBody>
      </p:sp>
      <p:sp>
        <p:nvSpPr>
          <p:cNvPr id="1030" name="Rectangle 6"/>
          <p:cNvSpPr>
            <a:spLocks noGrp="1" noChangeArrowheads="1"/>
          </p:cNvSpPr>
          <p:nvPr>
            <p:ph type="sldNum" sz="quarter" idx="4"/>
          </p:nvPr>
        </p:nvSpPr>
        <p:spPr bwMode="auto">
          <a:xfrm>
            <a:off x="8109593" y="7286099"/>
            <a:ext cx="2640331" cy="555625"/>
          </a:xfrm>
          <a:prstGeom prst="rect">
            <a:avLst/>
          </a:prstGeom>
          <a:noFill/>
          <a:ln w="9525">
            <a:noFill/>
            <a:miter lim="800000"/>
            <a:headEnd/>
            <a:tailEnd/>
          </a:ln>
          <a:effectLst/>
        </p:spPr>
        <p:txBody>
          <a:bodyPr vert="horz" wrap="square" lIns="110068" tIns="55042" rIns="110068" bIns="55042" numCol="1" anchor="t" anchorCtr="0" compatLnSpc="1">
            <a:prstTxWarp prst="textNoShape">
              <a:avLst/>
            </a:prstTxWarp>
          </a:bodyPr>
          <a:lstStyle>
            <a:lvl1pPr algn="r">
              <a:defRPr sz="1700">
                <a:ea typeface="ＭＳ Ｐゴシック" charset="-128"/>
              </a:defRPr>
            </a:lvl1pPr>
          </a:lstStyle>
          <a:p>
            <a:pPr>
              <a:defRPr/>
            </a:pPr>
            <a:fld id="{58F2B299-98C6-40FF-B69A-68E6DCEF9E05}" type="slidenum">
              <a:rPr lang="en-US" altLang="ja-JP">
                <a:solidFill>
                  <a:srgbClr val="000000"/>
                </a:solidFill>
                <a:latin typeface="Arial" charset="0"/>
              </a:rPr>
              <a:pPr>
                <a:defRPr/>
              </a:pPr>
              <a:t>‹#›</a:t>
            </a:fld>
            <a:endParaRPr lang="en-US" altLang="ja-JP">
              <a:solidFill>
                <a:srgbClr val="000000"/>
              </a:solidFill>
              <a:latin typeface="Arial" charset="0"/>
            </a:endParaRPr>
          </a:p>
        </p:txBody>
      </p:sp>
      <p:sp>
        <p:nvSpPr>
          <p:cNvPr id="7"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2167671856"/>
      </p:ext>
    </p:extLst>
  </p:cSld>
  <p:clrMap bg1="lt1" tx1="dk1" bg2="lt2" tx2="dk2" accent1="accent1" accent2="accent2" accent3="accent3" accent4="accent4" accent5="accent5" accent6="accent6" hlink="hlink" folHlink="folHlink"/>
  <p:sldLayoutIdLst>
    <p:sldLayoutId id="2147491655" r:id="rId1"/>
    <p:sldLayoutId id="2147491656" r:id="rId2"/>
    <p:sldLayoutId id="2147491661" r:id="rId3"/>
  </p:sldLayoutIdLst>
  <p:txStyles>
    <p:titleStyle>
      <a:lvl1pPr algn="ctr" rtl="0" eaLnBrk="0" fontAlgn="base" hangingPunct="0">
        <a:spcBef>
          <a:spcPct val="0"/>
        </a:spcBef>
        <a:spcAft>
          <a:spcPct val="0"/>
        </a:spcAft>
        <a:defRPr kumimoji="1" sz="5300">
          <a:solidFill>
            <a:schemeClr val="tx2"/>
          </a:solidFill>
          <a:latin typeface="+mj-lt"/>
          <a:ea typeface="+mj-ea"/>
          <a:cs typeface="+mj-cs"/>
        </a:defRPr>
      </a:lvl1pPr>
      <a:lvl2pPr algn="ctr" rtl="0" eaLnBrk="0" fontAlgn="base" hangingPunct="0">
        <a:spcBef>
          <a:spcPct val="0"/>
        </a:spcBef>
        <a:spcAft>
          <a:spcPct val="0"/>
        </a:spcAft>
        <a:defRPr kumimoji="1" sz="5300">
          <a:solidFill>
            <a:schemeClr val="tx2"/>
          </a:solidFill>
          <a:latin typeface="Arial" charset="0"/>
          <a:ea typeface="ＭＳ Ｐゴシック" charset="-128"/>
        </a:defRPr>
      </a:lvl2pPr>
      <a:lvl3pPr algn="ctr" rtl="0" eaLnBrk="0" fontAlgn="base" hangingPunct="0">
        <a:spcBef>
          <a:spcPct val="0"/>
        </a:spcBef>
        <a:spcAft>
          <a:spcPct val="0"/>
        </a:spcAft>
        <a:defRPr kumimoji="1" sz="5300">
          <a:solidFill>
            <a:schemeClr val="tx2"/>
          </a:solidFill>
          <a:latin typeface="Arial" charset="0"/>
          <a:ea typeface="ＭＳ Ｐゴシック" charset="-128"/>
        </a:defRPr>
      </a:lvl3pPr>
      <a:lvl4pPr algn="ctr" rtl="0" eaLnBrk="0" fontAlgn="base" hangingPunct="0">
        <a:spcBef>
          <a:spcPct val="0"/>
        </a:spcBef>
        <a:spcAft>
          <a:spcPct val="0"/>
        </a:spcAft>
        <a:defRPr kumimoji="1" sz="5300">
          <a:solidFill>
            <a:schemeClr val="tx2"/>
          </a:solidFill>
          <a:latin typeface="Arial" charset="0"/>
          <a:ea typeface="ＭＳ Ｐゴシック" charset="-128"/>
        </a:defRPr>
      </a:lvl4pPr>
      <a:lvl5pPr algn="ctr" rtl="0" eaLnBrk="0" fontAlgn="base" hangingPunct="0">
        <a:spcBef>
          <a:spcPct val="0"/>
        </a:spcBef>
        <a:spcAft>
          <a:spcPct val="0"/>
        </a:spcAft>
        <a:defRPr kumimoji="1" sz="5300">
          <a:solidFill>
            <a:schemeClr val="tx2"/>
          </a:solidFill>
          <a:latin typeface="Arial" charset="0"/>
          <a:ea typeface="ＭＳ Ｐゴシック" charset="-128"/>
        </a:defRPr>
      </a:lvl5pPr>
      <a:lvl6pPr marL="550371" algn="ctr" rtl="0" fontAlgn="base">
        <a:spcBef>
          <a:spcPct val="0"/>
        </a:spcBef>
        <a:spcAft>
          <a:spcPct val="0"/>
        </a:spcAft>
        <a:defRPr kumimoji="1" sz="5300">
          <a:solidFill>
            <a:schemeClr val="tx2"/>
          </a:solidFill>
          <a:latin typeface="Arial" charset="0"/>
          <a:ea typeface="ＭＳ Ｐゴシック" charset="-128"/>
        </a:defRPr>
      </a:lvl6pPr>
      <a:lvl7pPr marL="1100764" algn="ctr" rtl="0" fontAlgn="base">
        <a:spcBef>
          <a:spcPct val="0"/>
        </a:spcBef>
        <a:spcAft>
          <a:spcPct val="0"/>
        </a:spcAft>
        <a:defRPr kumimoji="1" sz="5300">
          <a:solidFill>
            <a:schemeClr val="tx2"/>
          </a:solidFill>
          <a:latin typeface="Arial" charset="0"/>
          <a:ea typeface="ＭＳ Ｐゴシック" charset="-128"/>
        </a:defRPr>
      </a:lvl7pPr>
      <a:lvl8pPr marL="1651118" algn="ctr" rtl="0" fontAlgn="base">
        <a:spcBef>
          <a:spcPct val="0"/>
        </a:spcBef>
        <a:spcAft>
          <a:spcPct val="0"/>
        </a:spcAft>
        <a:defRPr kumimoji="1" sz="5300">
          <a:solidFill>
            <a:schemeClr val="tx2"/>
          </a:solidFill>
          <a:latin typeface="Arial" charset="0"/>
          <a:ea typeface="ＭＳ Ｐゴシック" charset="-128"/>
        </a:defRPr>
      </a:lvl8pPr>
      <a:lvl9pPr marL="2201527" algn="ctr" rtl="0" fontAlgn="base">
        <a:spcBef>
          <a:spcPct val="0"/>
        </a:spcBef>
        <a:spcAft>
          <a:spcPct val="0"/>
        </a:spcAft>
        <a:defRPr kumimoji="1" sz="5300">
          <a:solidFill>
            <a:schemeClr val="tx2"/>
          </a:solidFill>
          <a:latin typeface="Arial" charset="0"/>
          <a:ea typeface="ＭＳ Ｐゴシック" charset="-128"/>
        </a:defRPr>
      </a:lvl9pPr>
    </p:titleStyle>
    <p:bodyStyle>
      <a:lvl1pPr marL="412791" indent="-412791" algn="l" rtl="0" eaLnBrk="0" fontAlgn="base" hangingPunct="0">
        <a:spcBef>
          <a:spcPct val="20000"/>
        </a:spcBef>
        <a:spcAft>
          <a:spcPct val="0"/>
        </a:spcAft>
        <a:buChar char="•"/>
        <a:defRPr kumimoji="1" sz="3900">
          <a:solidFill>
            <a:schemeClr val="tx1"/>
          </a:solidFill>
          <a:latin typeface="+mn-lt"/>
          <a:ea typeface="+mn-ea"/>
          <a:cs typeface="+mn-cs"/>
        </a:defRPr>
      </a:lvl1pPr>
      <a:lvl2pPr marL="894337" indent="-343982" algn="l" rtl="0" eaLnBrk="0" fontAlgn="base" hangingPunct="0">
        <a:spcBef>
          <a:spcPct val="20000"/>
        </a:spcBef>
        <a:spcAft>
          <a:spcPct val="0"/>
        </a:spcAft>
        <a:buChar char="–"/>
        <a:defRPr kumimoji="1" sz="3400">
          <a:solidFill>
            <a:schemeClr val="tx1"/>
          </a:solidFill>
          <a:latin typeface="+mn-lt"/>
          <a:ea typeface="+mn-ea"/>
        </a:defRPr>
      </a:lvl2pPr>
      <a:lvl3pPr marL="1375966" indent="-275185" algn="l" rtl="0" eaLnBrk="0" fontAlgn="base" hangingPunct="0">
        <a:spcBef>
          <a:spcPct val="20000"/>
        </a:spcBef>
        <a:spcAft>
          <a:spcPct val="0"/>
        </a:spcAft>
        <a:buChar char="•"/>
        <a:defRPr kumimoji="1" sz="2900">
          <a:solidFill>
            <a:schemeClr val="tx1"/>
          </a:solidFill>
          <a:latin typeface="+mn-lt"/>
          <a:ea typeface="+mn-ea"/>
        </a:defRPr>
      </a:lvl3pPr>
      <a:lvl4pPr marL="1926329" indent="-275185" algn="l" rtl="0" eaLnBrk="0" fontAlgn="base" hangingPunct="0">
        <a:spcBef>
          <a:spcPct val="20000"/>
        </a:spcBef>
        <a:spcAft>
          <a:spcPct val="0"/>
        </a:spcAft>
        <a:buChar char="–"/>
        <a:defRPr kumimoji="1" sz="2400">
          <a:solidFill>
            <a:schemeClr val="tx1"/>
          </a:solidFill>
          <a:latin typeface="+mn-lt"/>
          <a:ea typeface="+mn-ea"/>
        </a:defRPr>
      </a:lvl4pPr>
      <a:lvl5pPr marL="2476708" indent="-275185" algn="l" rtl="0" eaLnBrk="0" fontAlgn="base" hangingPunct="0">
        <a:spcBef>
          <a:spcPct val="20000"/>
        </a:spcBef>
        <a:spcAft>
          <a:spcPct val="0"/>
        </a:spcAft>
        <a:buChar char="»"/>
        <a:defRPr kumimoji="1" sz="2400">
          <a:solidFill>
            <a:schemeClr val="tx1"/>
          </a:solidFill>
          <a:latin typeface="+mn-lt"/>
          <a:ea typeface="+mn-ea"/>
        </a:defRPr>
      </a:lvl5pPr>
      <a:lvl6pPr marL="3027083" indent="-275185" algn="l" rtl="0" fontAlgn="base">
        <a:spcBef>
          <a:spcPct val="20000"/>
        </a:spcBef>
        <a:spcAft>
          <a:spcPct val="0"/>
        </a:spcAft>
        <a:buChar char="»"/>
        <a:defRPr kumimoji="1" sz="2400">
          <a:solidFill>
            <a:schemeClr val="tx1"/>
          </a:solidFill>
          <a:latin typeface="+mn-lt"/>
          <a:ea typeface="+mn-ea"/>
        </a:defRPr>
      </a:lvl6pPr>
      <a:lvl7pPr marL="3577475" indent="-275185" algn="l" rtl="0" fontAlgn="base">
        <a:spcBef>
          <a:spcPct val="20000"/>
        </a:spcBef>
        <a:spcAft>
          <a:spcPct val="0"/>
        </a:spcAft>
        <a:buChar char="»"/>
        <a:defRPr kumimoji="1" sz="2400">
          <a:solidFill>
            <a:schemeClr val="tx1"/>
          </a:solidFill>
          <a:latin typeface="+mn-lt"/>
          <a:ea typeface="+mn-ea"/>
        </a:defRPr>
      </a:lvl7pPr>
      <a:lvl8pPr marL="4127866" indent="-275185" algn="l" rtl="0" fontAlgn="base">
        <a:spcBef>
          <a:spcPct val="20000"/>
        </a:spcBef>
        <a:spcAft>
          <a:spcPct val="0"/>
        </a:spcAft>
        <a:buChar char="»"/>
        <a:defRPr kumimoji="1" sz="2400">
          <a:solidFill>
            <a:schemeClr val="tx1"/>
          </a:solidFill>
          <a:latin typeface="+mn-lt"/>
          <a:ea typeface="+mn-ea"/>
        </a:defRPr>
      </a:lvl8pPr>
      <a:lvl9pPr marL="4678233" indent="-275185" algn="l"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1100764" rtl="0" eaLnBrk="1" latinLnBrk="0" hangingPunct="1">
        <a:defRPr kumimoji="1" sz="2200" kern="1200">
          <a:solidFill>
            <a:schemeClr val="tx1"/>
          </a:solidFill>
          <a:latin typeface="+mn-lt"/>
          <a:ea typeface="+mn-ea"/>
          <a:cs typeface="+mn-cs"/>
        </a:defRPr>
      </a:lvl1pPr>
      <a:lvl2pPr marL="550371" algn="l" defTabSz="1100764" rtl="0" eaLnBrk="1" latinLnBrk="0" hangingPunct="1">
        <a:defRPr kumimoji="1" sz="2200" kern="1200">
          <a:solidFill>
            <a:schemeClr val="tx1"/>
          </a:solidFill>
          <a:latin typeface="+mn-lt"/>
          <a:ea typeface="+mn-ea"/>
          <a:cs typeface="+mn-cs"/>
        </a:defRPr>
      </a:lvl2pPr>
      <a:lvl3pPr marL="1100764" algn="l" defTabSz="1100764" rtl="0" eaLnBrk="1" latinLnBrk="0" hangingPunct="1">
        <a:defRPr kumimoji="1" sz="2200" kern="1200">
          <a:solidFill>
            <a:schemeClr val="tx1"/>
          </a:solidFill>
          <a:latin typeface="+mn-lt"/>
          <a:ea typeface="+mn-ea"/>
          <a:cs typeface="+mn-cs"/>
        </a:defRPr>
      </a:lvl3pPr>
      <a:lvl4pPr marL="1651118" algn="l" defTabSz="1100764" rtl="0" eaLnBrk="1" latinLnBrk="0" hangingPunct="1">
        <a:defRPr kumimoji="1" sz="2200" kern="1200">
          <a:solidFill>
            <a:schemeClr val="tx1"/>
          </a:solidFill>
          <a:latin typeface="+mn-lt"/>
          <a:ea typeface="+mn-ea"/>
          <a:cs typeface="+mn-cs"/>
        </a:defRPr>
      </a:lvl4pPr>
      <a:lvl5pPr marL="2201527" algn="l" defTabSz="1100764" rtl="0" eaLnBrk="1" latinLnBrk="0" hangingPunct="1">
        <a:defRPr kumimoji="1" sz="2200" kern="1200">
          <a:solidFill>
            <a:schemeClr val="tx1"/>
          </a:solidFill>
          <a:latin typeface="+mn-lt"/>
          <a:ea typeface="+mn-ea"/>
          <a:cs typeface="+mn-cs"/>
        </a:defRPr>
      </a:lvl5pPr>
      <a:lvl6pPr marL="2751932" algn="l" defTabSz="1100764" rtl="0" eaLnBrk="1" latinLnBrk="0" hangingPunct="1">
        <a:defRPr kumimoji="1" sz="2200" kern="1200">
          <a:solidFill>
            <a:schemeClr val="tx1"/>
          </a:solidFill>
          <a:latin typeface="+mn-lt"/>
          <a:ea typeface="+mn-ea"/>
          <a:cs typeface="+mn-cs"/>
        </a:defRPr>
      </a:lvl6pPr>
      <a:lvl7pPr marL="3302292" algn="l" defTabSz="1100764" rtl="0" eaLnBrk="1" latinLnBrk="0" hangingPunct="1">
        <a:defRPr kumimoji="1" sz="2200" kern="1200">
          <a:solidFill>
            <a:schemeClr val="tx1"/>
          </a:solidFill>
          <a:latin typeface="+mn-lt"/>
          <a:ea typeface="+mn-ea"/>
          <a:cs typeface="+mn-cs"/>
        </a:defRPr>
      </a:lvl7pPr>
      <a:lvl8pPr marL="3852671" algn="l" defTabSz="1100764" rtl="0" eaLnBrk="1" latinLnBrk="0" hangingPunct="1">
        <a:defRPr kumimoji="1" sz="2200" kern="1200">
          <a:solidFill>
            <a:schemeClr val="tx1"/>
          </a:solidFill>
          <a:latin typeface="+mn-lt"/>
          <a:ea typeface="+mn-ea"/>
          <a:cs typeface="+mn-cs"/>
        </a:defRPr>
      </a:lvl8pPr>
      <a:lvl9pPr marL="4403054" algn="l" defTabSz="1100764" rtl="0" eaLnBrk="1" latinLnBrk="0" hangingPunct="1">
        <a:defRPr kumimoji="1" sz="22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EAFCFE"/>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565792" y="7286099"/>
            <a:ext cx="2640331" cy="555625"/>
          </a:xfrm>
          <a:prstGeom prst="rect">
            <a:avLst/>
          </a:prstGeom>
          <a:noFill/>
          <a:ln w="9525">
            <a:noFill/>
            <a:miter lim="800000"/>
            <a:headEnd/>
            <a:tailEnd/>
          </a:ln>
          <a:effectLst/>
        </p:spPr>
        <p:txBody>
          <a:bodyPr vert="horz" wrap="square" lIns="110278" tIns="55142" rIns="110278" bIns="55142" numCol="1" anchor="t" anchorCtr="0" compatLnSpc="1">
            <a:prstTxWarp prst="textNoShape">
              <a:avLst/>
            </a:prstTxWarp>
          </a:bodyPr>
          <a:lstStyle>
            <a:lvl1pPr>
              <a:defRPr sz="1700">
                <a:latin typeface="Arial" charset="0"/>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866209" y="7286099"/>
            <a:ext cx="3583305" cy="555625"/>
          </a:xfrm>
          <a:prstGeom prst="rect">
            <a:avLst/>
          </a:prstGeom>
          <a:noFill/>
          <a:ln w="9525">
            <a:noFill/>
            <a:miter lim="800000"/>
            <a:headEnd/>
            <a:tailEnd/>
          </a:ln>
          <a:effectLst/>
        </p:spPr>
        <p:txBody>
          <a:bodyPr vert="horz" wrap="square" lIns="110278" tIns="55142" rIns="110278" bIns="55142" numCol="1" anchor="t" anchorCtr="0" compatLnSpc="1">
            <a:prstTxWarp prst="textNoShape">
              <a:avLst/>
            </a:prstTxWarp>
          </a:bodyPr>
          <a:lstStyle>
            <a:lvl1pPr algn="ctr">
              <a:defRPr sz="1700">
                <a:latin typeface="Arial" charset="0"/>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109593" y="7286099"/>
            <a:ext cx="2640331" cy="555625"/>
          </a:xfrm>
          <a:prstGeom prst="rect">
            <a:avLst/>
          </a:prstGeom>
          <a:noFill/>
          <a:ln w="9525">
            <a:noFill/>
            <a:miter lim="800000"/>
            <a:headEnd/>
            <a:tailEnd/>
          </a:ln>
          <a:effectLst/>
        </p:spPr>
        <p:txBody>
          <a:bodyPr vert="horz" wrap="square" lIns="110278" tIns="55142" rIns="110278" bIns="55142" numCol="1" anchor="t" anchorCtr="0" compatLnSpc="1">
            <a:prstTxWarp prst="textNoShape">
              <a:avLst/>
            </a:prstTxWarp>
          </a:bodyPr>
          <a:lstStyle>
            <a:lvl1pPr algn="r">
              <a:defRPr sz="1700">
                <a:latin typeface="Arial" charset="0"/>
                <a:ea typeface="ＭＳ Ｐゴシック" pitchFamily="50" charset="-128"/>
              </a:defRPr>
            </a:lvl1pPr>
          </a:lstStyle>
          <a:p>
            <a:pPr>
              <a:defRPr/>
            </a:pPr>
            <a:fld id="{C4CD2D98-5C2E-4F3C-8A4F-9EB0D497A6F0}" type="slidenum">
              <a:rPr lang="en-US" altLang="ja-JP">
                <a:solidFill>
                  <a:srgbClr val="000000"/>
                </a:solidFill>
              </a:rPr>
              <a:pPr>
                <a:defRPr/>
              </a:pPr>
              <a:t>‹#›</a:t>
            </a:fld>
            <a:endParaRPr lang="en-US" altLang="ja-JP" dirty="0">
              <a:solidFill>
                <a:srgbClr val="000000"/>
              </a:solidFill>
            </a:endParaRPr>
          </a:p>
        </p:txBody>
      </p:sp>
      <p:pic>
        <p:nvPicPr>
          <p:cNvPr id="8" name="Picture 2" descr="C:\Users\user\Desktop\デザインフェスティバル2012\PPT\PPT画像\1024_背景02.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 y="4209"/>
            <a:ext cx="11335348" cy="80148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8"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3580653091"/>
      </p:ext>
    </p:extLst>
  </p:cSld>
  <p:clrMap bg1="lt1" tx1="dk1" bg2="lt2" tx2="dk2" accent1="accent1" accent2="accent2" accent3="accent3" accent4="accent4" accent5="accent5" accent6="accent6" hlink="hlink" folHlink="folHlink"/>
  <p:sldLayoutIdLst>
    <p:sldLayoutId id="2147491821" r:id="rId1"/>
    <p:sldLayoutId id="2147491822" r:id="rId2"/>
    <p:sldLayoutId id="2147491826" r:id="rId3"/>
    <p:sldLayoutId id="2147491827" r:id="rId4"/>
    <p:sldLayoutId id="2147491832" r:id="rId5"/>
  </p:sldLayoutIdLst>
  <p:hf hdr="0" ftr="0" dt="0"/>
  <p:txStyles>
    <p:titleStyle>
      <a:lvl1pPr algn="ctr" rtl="0" eaLnBrk="0" fontAlgn="base" hangingPunct="0">
        <a:spcBef>
          <a:spcPct val="0"/>
        </a:spcBef>
        <a:spcAft>
          <a:spcPct val="0"/>
        </a:spcAft>
        <a:defRPr kumimoji="1" sz="5300">
          <a:solidFill>
            <a:schemeClr val="tx2"/>
          </a:solidFill>
          <a:latin typeface="+mj-lt"/>
          <a:ea typeface="+mj-ea"/>
          <a:cs typeface="+mj-cs"/>
        </a:defRPr>
      </a:lvl1pPr>
      <a:lvl2pPr algn="ctr" rtl="0" eaLnBrk="0" fontAlgn="base" hangingPunct="0">
        <a:spcBef>
          <a:spcPct val="0"/>
        </a:spcBef>
        <a:spcAft>
          <a:spcPct val="0"/>
        </a:spcAft>
        <a:defRPr kumimoji="1" sz="53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53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53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5300">
          <a:solidFill>
            <a:schemeClr val="tx2"/>
          </a:solidFill>
          <a:latin typeface="Arial" charset="0"/>
          <a:ea typeface="ＭＳ Ｐゴシック" pitchFamily="50" charset="-128"/>
        </a:defRPr>
      </a:lvl5pPr>
      <a:lvl6pPr marL="551394" algn="ctr" rtl="0" fontAlgn="base">
        <a:spcBef>
          <a:spcPct val="0"/>
        </a:spcBef>
        <a:spcAft>
          <a:spcPct val="0"/>
        </a:spcAft>
        <a:defRPr kumimoji="1" sz="5300">
          <a:solidFill>
            <a:schemeClr val="tx2"/>
          </a:solidFill>
          <a:latin typeface="Arial" charset="0"/>
          <a:ea typeface="ＭＳ Ｐゴシック" pitchFamily="50" charset="-128"/>
        </a:defRPr>
      </a:lvl6pPr>
      <a:lvl7pPr marL="1102790" algn="ctr" rtl="0" fontAlgn="base">
        <a:spcBef>
          <a:spcPct val="0"/>
        </a:spcBef>
        <a:spcAft>
          <a:spcPct val="0"/>
        </a:spcAft>
        <a:defRPr kumimoji="1" sz="5300">
          <a:solidFill>
            <a:schemeClr val="tx2"/>
          </a:solidFill>
          <a:latin typeface="Arial" charset="0"/>
          <a:ea typeface="ＭＳ Ｐゴシック" pitchFamily="50" charset="-128"/>
        </a:defRPr>
      </a:lvl7pPr>
      <a:lvl8pPr marL="1654184" algn="ctr" rtl="0" fontAlgn="base">
        <a:spcBef>
          <a:spcPct val="0"/>
        </a:spcBef>
        <a:spcAft>
          <a:spcPct val="0"/>
        </a:spcAft>
        <a:defRPr kumimoji="1" sz="5300">
          <a:solidFill>
            <a:schemeClr val="tx2"/>
          </a:solidFill>
          <a:latin typeface="Arial" charset="0"/>
          <a:ea typeface="ＭＳ Ｐゴシック" pitchFamily="50" charset="-128"/>
        </a:defRPr>
      </a:lvl8pPr>
      <a:lvl9pPr marL="2205580" algn="ctr" rtl="0" fontAlgn="base">
        <a:spcBef>
          <a:spcPct val="0"/>
        </a:spcBef>
        <a:spcAft>
          <a:spcPct val="0"/>
        </a:spcAft>
        <a:defRPr kumimoji="1" sz="5300">
          <a:solidFill>
            <a:schemeClr val="tx2"/>
          </a:solidFill>
          <a:latin typeface="Arial" charset="0"/>
          <a:ea typeface="ＭＳ Ｐゴシック" pitchFamily="50" charset="-128"/>
        </a:defRPr>
      </a:lvl9pPr>
    </p:titleStyle>
    <p:bodyStyle>
      <a:lvl1pPr marL="413543" indent="-413543" algn="l" rtl="0" eaLnBrk="0" fontAlgn="base" hangingPunct="0">
        <a:spcBef>
          <a:spcPct val="20000"/>
        </a:spcBef>
        <a:spcAft>
          <a:spcPct val="0"/>
        </a:spcAft>
        <a:buChar char="•"/>
        <a:defRPr kumimoji="1" sz="3900">
          <a:solidFill>
            <a:schemeClr val="tx1"/>
          </a:solidFill>
          <a:latin typeface="+mn-lt"/>
          <a:ea typeface="+mn-ea"/>
          <a:cs typeface="+mn-cs"/>
        </a:defRPr>
      </a:lvl1pPr>
      <a:lvl2pPr marL="896012" indent="-344622" algn="l" rtl="0" eaLnBrk="0" fontAlgn="base" hangingPunct="0">
        <a:spcBef>
          <a:spcPct val="20000"/>
        </a:spcBef>
        <a:spcAft>
          <a:spcPct val="0"/>
        </a:spcAft>
        <a:buChar char="–"/>
        <a:defRPr kumimoji="1" sz="3400">
          <a:solidFill>
            <a:schemeClr val="tx1"/>
          </a:solidFill>
          <a:latin typeface="+mn-lt"/>
          <a:ea typeface="+mn-ea"/>
        </a:defRPr>
      </a:lvl2pPr>
      <a:lvl3pPr marL="1378489" indent="-275697" algn="l" rtl="0" eaLnBrk="0" fontAlgn="base" hangingPunct="0">
        <a:spcBef>
          <a:spcPct val="20000"/>
        </a:spcBef>
        <a:spcAft>
          <a:spcPct val="0"/>
        </a:spcAft>
        <a:buChar char="•"/>
        <a:defRPr kumimoji="1" sz="2900">
          <a:solidFill>
            <a:schemeClr val="tx1"/>
          </a:solidFill>
          <a:latin typeface="+mn-lt"/>
          <a:ea typeface="+mn-ea"/>
        </a:defRPr>
      </a:lvl3pPr>
      <a:lvl4pPr marL="1929883" indent="-275697" algn="l" rtl="0" eaLnBrk="0" fontAlgn="base" hangingPunct="0">
        <a:spcBef>
          <a:spcPct val="20000"/>
        </a:spcBef>
        <a:spcAft>
          <a:spcPct val="0"/>
        </a:spcAft>
        <a:buChar char="–"/>
        <a:defRPr kumimoji="1" sz="2400">
          <a:solidFill>
            <a:schemeClr val="tx1"/>
          </a:solidFill>
          <a:latin typeface="+mn-lt"/>
          <a:ea typeface="+mn-ea"/>
        </a:defRPr>
      </a:lvl4pPr>
      <a:lvl5pPr marL="2481277" indent="-275697" algn="l" rtl="0" eaLnBrk="0" fontAlgn="base" hangingPunct="0">
        <a:spcBef>
          <a:spcPct val="20000"/>
        </a:spcBef>
        <a:spcAft>
          <a:spcPct val="0"/>
        </a:spcAft>
        <a:buChar char="»"/>
        <a:defRPr kumimoji="1" sz="2400">
          <a:solidFill>
            <a:schemeClr val="tx1"/>
          </a:solidFill>
          <a:latin typeface="+mn-lt"/>
          <a:ea typeface="+mn-ea"/>
        </a:defRPr>
      </a:lvl5pPr>
      <a:lvl6pPr marL="3032675" indent="-275697" algn="l" rtl="0" fontAlgn="base">
        <a:spcBef>
          <a:spcPct val="20000"/>
        </a:spcBef>
        <a:spcAft>
          <a:spcPct val="0"/>
        </a:spcAft>
        <a:buChar char="»"/>
        <a:defRPr kumimoji="1" sz="2400">
          <a:solidFill>
            <a:schemeClr val="tx1"/>
          </a:solidFill>
          <a:latin typeface="+mn-lt"/>
          <a:ea typeface="+mn-ea"/>
        </a:defRPr>
      </a:lvl6pPr>
      <a:lvl7pPr marL="3584068" indent="-275697" algn="l" rtl="0" fontAlgn="base">
        <a:spcBef>
          <a:spcPct val="20000"/>
        </a:spcBef>
        <a:spcAft>
          <a:spcPct val="0"/>
        </a:spcAft>
        <a:buChar char="»"/>
        <a:defRPr kumimoji="1" sz="2400">
          <a:solidFill>
            <a:schemeClr val="tx1"/>
          </a:solidFill>
          <a:latin typeface="+mn-lt"/>
          <a:ea typeface="+mn-ea"/>
        </a:defRPr>
      </a:lvl7pPr>
      <a:lvl8pPr marL="4135466" indent="-275697" algn="l" rtl="0" fontAlgn="base">
        <a:spcBef>
          <a:spcPct val="20000"/>
        </a:spcBef>
        <a:spcAft>
          <a:spcPct val="0"/>
        </a:spcAft>
        <a:buChar char="»"/>
        <a:defRPr kumimoji="1" sz="2400">
          <a:solidFill>
            <a:schemeClr val="tx1"/>
          </a:solidFill>
          <a:latin typeface="+mn-lt"/>
          <a:ea typeface="+mn-ea"/>
        </a:defRPr>
      </a:lvl8pPr>
      <a:lvl9pPr marL="4686856" indent="-275697" algn="l"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1102790" rtl="0" eaLnBrk="1" latinLnBrk="0" hangingPunct="1">
        <a:defRPr kumimoji="1" sz="2200" kern="1200">
          <a:solidFill>
            <a:schemeClr val="tx1"/>
          </a:solidFill>
          <a:latin typeface="+mn-lt"/>
          <a:ea typeface="+mn-ea"/>
          <a:cs typeface="+mn-cs"/>
        </a:defRPr>
      </a:lvl1pPr>
      <a:lvl2pPr marL="551394" algn="l" defTabSz="1102790" rtl="0" eaLnBrk="1" latinLnBrk="0" hangingPunct="1">
        <a:defRPr kumimoji="1" sz="2200" kern="1200">
          <a:solidFill>
            <a:schemeClr val="tx1"/>
          </a:solidFill>
          <a:latin typeface="+mn-lt"/>
          <a:ea typeface="+mn-ea"/>
          <a:cs typeface="+mn-cs"/>
        </a:defRPr>
      </a:lvl2pPr>
      <a:lvl3pPr marL="1102790" algn="l" defTabSz="1102790" rtl="0" eaLnBrk="1" latinLnBrk="0" hangingPunct="1">
        <a:defRPr kumimoji="1" sz="2200" kern="1200">
          <a:solidFill>
            <a:schemeClr val="tx1"/>
          </a:solidFill>
          <a:latin typeface="+mn-lt"/>
          <a:ea typeface="+mn-ea"/>
          <a:cs typeface="+mn-cs"/>
        </a:defRPr>
      </a:lvl3pPr>
      <a:lvl4pPr marL="1654184" algn="l" defTabSz="1102790" rtl="0" eaLnBrk="1" latinLnBrk="0" hangingPunct="1">
        <a:defRPr kumimoji="1" sz="2200" kern="1200">
          <a:solidFill>
            <a:schemeClr val="tx1"/>
          </a:solidFill>
          <a:latin typeface="+mn-lt"/>
          <a:ea typeface="+mn-ea"/>
          <a:cs typeface="+mn-cs"/>
        </a:defRPr>
      </a:lvl4pPr>
      <a:lvl5pPr marL="2205580" algn="l" defTabSz="1102790" rtl="0" eaLnBrk="1" latinLnBrk="0" hangingPunct="1">
        <a:defRPr kumimoji="1" sz="2200" kern="1200">
          <a:solidFill>
            <a:schemeClr val="tx1"/>
          </a:solidFill>
          <a:latin typeface="+mn-lt"/>
          <a:ea typeface="+mn-ea"/>
          <a:cs typeface="+mn-cs"/>
        </a:defRPr>
      </a:lvl5pPr>
      <a:lvl6pPr marL="2756980" algn="l" defTabSz="1102790" rtl="0" eaLnBrk="1" latinLnBrk="0" hangingPunct="1">
        <a:defRPr kumimoji="1" sz="2200" kern="1200">
          <a:solidFill>
            <a:schemeClr val="tx1"/>
          </a:solidFill>
          <a:latin typeface="+mn-lt"/>
          <a:ea typeface="+mn-ea"/>
          <a:cs typeface="+mn-cs"/>
        </a:defRPr>
      </a:lvl6pPr>
      <a:lvl7pPr marL="3308372" algn="l" defTabSz="1102790" rtl="0" eaLnBrk="1" latinLnBrk="0" hangingPunct="1">
        <a:defRPr kumimoji="1" sz="2200" kern="1200">
          <a:solidFill>
            <a:schemeClr val="tx1"/>
          </a:solidFill>
          <a:latin typeface="+mn-lt"/>
          <a:ea typeface="+mn-ea"/>
          <a:cs typeface="+mn-cs"/>
        </a:defRPr>
      </a:lvl7pPr>
      <a:lvl8pPr marL="3859763" algn="l" defTabSz="1102790" rtl="0" eaLnBrk="1" latinLnBrk="0" hangingPunct="1">
        <a:defRPr kumimoji="1" sz="2200" kern="1200">
          <a:solidFill>
            <a:schemeClr val="tx1"/>
          </a:solidFill>
          <a:latin typeface="+mn-lt"/>
          <a:ea typeface="+mn-ea"/>
          <a:cs typeface="+mn-cs"/>
        </a:defRPr>
      </a:lvl8pPr>
      <a:lvl9pPr marL="4411163" algn="l" defTabSz="1102790" rtl="0" eaLnBrk="1" latinLnBrk="0" hangingPunct="1">
        <a:defRPr kumimoji="1" sz="22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2" descr="C:\Users\miyata\Desktop\会社スライド\背景_通常2.png"/>
          <p:cNvPicPr>
            <a:picLocks noChangeAspect="1" noChangeArrowheads="1"/>
          </p:cNvPicPr>
          <p:nvPr userDrawn="1"/>
        </p:nvPicPr>
        <p:blipFill>
          <a:blip r:embed="rId3" cstate="print">
            <a:lum bright="10000" contrast="-10000"/>
          </a:blip>
          <a:srcRect/>
          <a:stretch>
            <a:fillRect/>
          </a:stretch>
        </p:blipFill>
        <p:spPr bwMode="auto">
          <a:xfrm>
            <a:off x="1595" y="1595"/>
            <a:ext cx="11314113" cy="7999413"/>
          </a:xfrm>
          <a:prstGeom prst="rect">
            <a:avLst/>
          </a:prstGeom>
          <a:noFill/>
          <a:effectLst>
            <a:outerShdw blurRad="698500" dist="50800" dir="5400000" algn="ctr" rotWithShape="0">
              <a:srgbClr val="000000">
                <a:alpha val="0"/>
              </a:srgbClr>
            </a:outerShdw>
          </a:effectLst>
        </p:spPr>
      </p:pic>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pic>
        <p:nvPicPr>
          <p:cNvPr id="16394"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pic>
        <p:nvPicPr>
          <p:cNvPr id="24" name="Picture 16" descr="C:\Users\miyata\Desktop\会社スライド\背景_バナー.png"/>
          <p:cNvPicPr>
            <a:picLocks noChangeAspect="1" noChangeArrowheads="1"/>
          </p:cNvPicPr>
          <p:nvPr userDrawn="1"/>
        </p:nvPicPr>
        <p:blipFill>
          <a:blip r:embed="rId6" cstate="print"/>
          <a:srcRect/>
          <a:stretch>
            <a:fillRect/>
          </a:stretch>
        </p:blipFill>
        <p:spPr bwMode="auto">
          <a:xfrm>
            <a:off x="0" y="-35999"/>
            <a:ext cx="11315700" cy="593826"/>
          </a:xfrm>
          <a:prstGeom prst="rect">
            <a:avLst/>
          </a:prstGeom>
          <a:noFill/>
        </p:spPr>
      </p:pic>
    </p:spTree>
    <p:extLst>
      <p:ext uri="{BB962C8B-B14F-4D97-AF65-F5344CB8AC3E}">
        <p14:creationId xmlns:p14="http://schemas.microsoft.com/office/powerpoint/2010/main" val="3103525506"/>
      </p:ext>
    </p:extLst>
  </p:cSld>
  <p:clrMap bg1="lt1" tx1="dk1" bg2="lt2" tx2="dk2" accent1="accent1" accent2="accent2" accent3="accent3" accent4="accent4" accent5="accent5" accent6="accent6" hlink="hlink" folHlink="folHlink"/>
  <p:sldLayoutIdLst>
    <p:sldLayoutId id="2147491883" r:id="rId1"/>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 b="-5000"/>
          </a:stretch>
        </a:blipFill>
        <a:effectLst/>
      </p:bgPr>
    </p:bg>
    <p:spTree>
      <p:nvGrpSpPr>
        <p:cNvPr id="1" name=""/>
        <p:cNvGrpSpPr/>
        <p:nvPr/>
      </p:nvGrpSpPr>
      <p:grpSpPr>
        <a:xfrm>
          <a:off x="0" y="0"/>
          <a:ext cx="0" cy="0"/>
          <a:chOff x="0" y="0"/>
          <a:chExt cx="0" cy="0"/>
        </a:xfrm>
      </p:grpSpPr>
      <p:sp>
        <p:nvSpPr>
          <p:cNvPr id="9" name="Text Box 11"/>
          <p:cNvSpPr txBox="1">
            <a:spLocks noChangeArrowheads="1"/>
          </p:cNvSpPr>
          <p:nvPr userDrawn="1"/>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4"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727635550"/>
      </p:ext>
    </p:extLst>
  </p:cSld>
  <p:clrMap bg1="lt1" tx1="dk1" bg2="lt2" tx2="dk2" accent1="accent1" accent2="accent2" accent3="accent3" accent4="accent4" accent5="accent5" accent6="accent6" hlink="hlink" folHlink="folHlink"/>
  <p:sldLayoutIdLst>
    <p:sldLayoutId id="2147491930" r:id="rId1"/>
  </p:sldLayoutIdLst>
  <p:txStyles>
    <p:titleStyle>
      <a:lvl1pPr algn="l" defTabSz="848655" rtl="0" eaLnBrk="1" latinLnBrk="0" hangingPunct="1">
        <a:lnSpc>
          <a:spcPct val="90000"/>
        </a:lnSpc>
        <a:spcBef>
          <a:spcPct val="0"/>
        </a:spcBef>
        <a:buNone/>
        <a:defRPr kumimoji="1" sz="4084" kern="1200">
          <a:solidFill>
            <a:schemeClr val="tx1"/>
          </a:solidFill>
          <a:latin typeface="+mj-lt"/>
          <a:ea typeface="+mj-ea"/>
          <a:cs typeface="+mj-cs"/>
        </a:defRPr>
      </a:lvl1pPr>
    </p:titleStyle>
    <p:bodyStyle>
      <a:lvl1pPr marL="212164" indent="-212164" algn="l" defTabSz="848655" rtl="0" eaLnBrk="1" latinLnBrk="0" hangingPunct="1">
        <a:lnSpc>
          <a:spcPct val="90000"/>
        </a:lnSpc>
        <a:spcBef>
          <a:spcPts val="928"/>
        </a:spcBef>
        <a:buFont typeface="Arial" panose="020B0604020202020204" pitchFamily="34" charset="0"/>
        <a:buChar char="•"/>
        <a:defRPr kumimoji="1" sz="2599" kern="1200">
          <a:solidFill>
            <a:schemeClr val="tx1"/>
          </a:solidFill>
          <a:latin typeface="+mn-lt"/>
          <a:ea typeface="+mn-ea"/>
          <a:cs typeface="+mn-cs"/>
        </a:defRPr>
      </a:lvl1pPr>
      <a:lvl2pPr marL="636491" indent="-212164" algn="l" defTabSz="848655" rtl="0" eaLnBrk="1" latinLnBrk="0" hangingPunct="1">
        <a:lnSpc>
          <a:spcPct val="90000"/>
        </a:lnSpc>
        <a:spcBef>
          <a:spcPts val="464"/>
        </a:spcBef>
        <a:buFont typeface="Arial" panose="020B0604020202020204" pitchFamily="34" charset="0"/>
        <a:buChar char="•"/>
        <a:defRPr kumimoji="1" sz="2227" kern="1200">
          <a:solidFill>
            <a:schemeClr val="tx1"/>
          </a:solidFill>
          <a:latin typeface="+mn-lt"/>
          <a:ea typeface="+mn-ea"/>
          <a:cs typeface="+mn-cs"/>
        </a:defRPr>
      </a:lvl2pPr>
      <a:lvl3pPr marL="1060818" indent="-212164" algn="l" defTabSz="848655" rtl="0" eaLnBrk="1" latinLnBrk="0" hangingPunct="1">
        <a:lnSpc>
          <a:spcPct val="90000"/>
        </a:lnSpc>
        <a:spcBef>
          <a:spcPts val="464"/>
        </a:spcBef>
        <a:buFont typeface="Arial" panose="020B0604020202020204" pitchFamily="34" charset="0"/>
        <a:buChar char="•"/>
        <a:defRPr kumimoji="1" sz="1856" kern="1200">
          <a:solidFill>
            <a:schemeClr val="tx1"/>
          </a:solidFill>
          <a:latin typeface="+mn-lt"/>
          <a:ea typeface="+mn-ea"/>
          <a:cs typeface="+mn-cs"/>
        </a:defRPr>
      </a:lvl3pPr>
      <a:lvl4pPr marL="1485146"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4pPr>
      <a:lvl5pPr marL="1909473"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5pPr>
      <a:lvl6pPr marL="2333800"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6pPr>
      <a:lvl7pPr marL="2758128"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7pPr>
      <a:lvl8pPr marL="3182455"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8pPr>
      <a:lvl9pPr marL="3606782"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9pPr>
    </p:bodyStyle>
    <p:otherStyle>
      <a:defPPr>
        <a:defRPr lang="ja-JP"/>
      </a:defPPr>
      <a:lvl1pPr marL="0" algn="l" defTabSz="848655" rtl="0" eaLnBrk="1" latinLnBrk="0" hangingPunct="1">
        <a:defRPr kumimoji="1" sz="1671" kern="1200">
          <a:solidFill>
            <a:schemeClr val="tx1"/>
          </a:solidFill>
          <a:latin typeface="+mn-lt"/>
          <a:ea typeface="+mn-ea"/>
          <a:cs typeface="+mn-cs"/>
        </a:defRPr>
      </a:lvl1pPr>
      <a:lvl2pPr marL="424327" algn="l" defTabSz="848655" rtl="0" eaLnBrk="1" latinLnBrk="0" hangingPunct="1">
        <a:defRPr kumimoji="1" sz="1671" kern="1200">
          <a:solidFill>
            <a:schemeClr val="tx1"/>
          </a:solidFill>
          <a:latin typeface="+mn-lt"/>
          <a:ea typeface="+mn-ea"/>
          <a:cs typeface="+mn-cs"/>
        </a:defRPr>
      </a:lvl2pPr>
      <a:lvl3pPr marL="848655" algn="l" defTabSz="848655" rtl="0" eaLnBrk="1" latinLnBrk="0" hangingPunct="1">
        <a:defRPr kumimoji="1" sz="1671" kern="1200">
          <a:solidFill>
            <a:schemeClr val="tx1"/>
          </a:solidFill>
          <a:latin typeface="+mn-lt"/>
          <a:ea typeface="+mn-ea"/>
          <a:cs typeface="+mn-cs"/>
        </a:defRPr>
      </a:lvl3pPr>
      <a:lvl4pPr marL="1272982" algn="l" defTabSz="848655" rtl="0" eaLnBrk="1" latinLnBrk="0" hangingPunct="1">
        <a:defRPr kumimoji="1" sz="1671" kern="1200">
          <a:solidFill>
            <a:schemeClr val="tx1"/>
          </a:solidFill>
          <a:latin typeface="+mn-lt"/>
          <a:ea typeface="+mn-ea"/>
          <a:cs typeface="+mn-cs"/>
        </a:defRPr>
      </a:lvl4pPr>
      <a:lvl5pPr marL="1697309" algn="l" defTabSz="848655" rtl="0" eaLnBrk="1" latinLnBrk="0" hangingPunct="1">
        <a:defRPr kumimoji="1" sz="1671" kern="1200">
          <a:solidFill>
            <a:schemeClr val="tx1"/>
          </a:solidFill>
          <a:latin typeface="+mn-lt"/>
          <a:ea typeface="+mn-ea"/>
          <a:cs typeface="+mn-cs"/>
        </a:defRPr>
      </a:lvl5pPr>
      <a:lvl6pPr marL="2121637" algn="l" defTabSz="848655" rtl="0" eaLnBrk="1" latinLnBrk="0" hangingPunct="1">
        <a:defRPr kumimoji="1" sz="1671" kern="1200">
          <a:solidFill>
            <a:schemeClr val="tx1"/>
          </a:solidFill>
          <a:latin typeface="+mn-lt"/>
          <a:ea typeface="+mn-ea"/>
          <a:cs typeface="+mn-cs"/>
        </a:defRPr>
      </a:lvl6pPr>
      <a:lvl7pPr marL="2545964" algn="l" defTabSz="848655" rtl="0" eaLnBrk="1" latinLnBrk="0" hangingPunct="1">
        <a:defRPr kumimoji="1" sz="1671" kern="1200">
          <a:solidFill>
            <a:schemeClr val="tx1"/>
          </a:solidFill>
          <a:latin typeface="+mn-lt"/>
          <a:ea typeface="+mn-ea"/>
          <a:cs typeface="+mn-cs"/>
        </a:defRPr>
      </a:lvl7pPr>
      <a:lvl8pPr marL="2970291" algn="l" defTabSz="848655" rtl="0" eaLnBrk="1" latinLnBrk="0" hangingPunct="1">
        <a:defRPr kumimoji="1" sz="1671" kern="1200">
          <a:solidFill>
            <a:schemeClr val="tx1"/>
          </a:solidFill>
          <a:latin typeface="+mn-lt"/>
          <a:ea typeface="+mn-ea"/>
          <a:cs typeface="+mn-cs"/>
        </a:defRPr>
      </a:lvl8pPr>
      <a:lvl9pPr marL="3394619" algn="l" defTabSz="848655" rtl="0" eaLnBrk="1" latinLnBrk="0" hangingPunct="1">
        <a:defRPr kumimoji="1" sz="1671"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Text Box 11"/>
          <p:cNvSpPr txBox="1">
            <a:spLocks noChangeArrowheads="1"/>
          </p:cNvSpPr>
          <p:nvPr userDrawn="1"/>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4"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033857914"/>
      </p:ext>
    </p:extLst>
  </p:cSld>
  <p:clrMap bg1="lt1" tx1="dk1" bg2="lt2" tx2="dk2" accent1="accent1" accent2="accent2" accent3="accent3" accent4="accent4" accent5="accent5" accent6="accent6" hlink="hlink" folHlink="folHlink"/>
  <p:sldLayoutIdLst>
    <p:sldLayoutId id="2147491932" r:id="rId1"/>
  </p:sldLayoutIdLst>
  <p:txStyles>
    <p:titleStyle>
      <a:lvl1pPr algn="l" defTabSz="848655" rtl="0" eaLnBrk="1" latinLnBrk="0" hangingPunct="1">
        <a:lnSpc>
          <a:spcPct val="90000"/>
        </a:lnSpc>
        <a:spcBef>
          <a:spcPct val="0"/>
        </a:spcBef>
        <a:buNone/>
        <a:defRPr kumimoji="1" sz="4084" kern="1200">
          <a:solidFill>
            <a:schemeClr val="tx1"/>
          </a:solidFill>
          <a:latin typeface="+mj-lt"/>
          <a:ea typeface="+mj-ea"/>
          <a:cs typeface="+mj-cs"/>
        </a:defRPr>
      </a:lvl1pPr>
    </p:titleStyle>
    <p:bodyStyle>
      <a:lvl1pPr marL="212164" indent="-212164" algn="l" defTabSz="848655" rtl="0" eaLnBrk="1" latinLnBrk="0" hangingPunct="1">
        <a:lnSpc>
          <a:spcPct val="90000"/>
        </a:lnSpc>
        <a:spcBef>
          <a:spcPts val="928"/>
        </a:spcBef>
        <a:buFont typeface="Arial" panose="020B0604020202020204" pitchFamily="34" charset="0"/>
        <a:buChar char="•"/>
        <a:defRPr kumimoji="1" sz="2599" kern="1200">
          <a:solidFill>
            <a:schemeClr val="tx1"/>
          </a:solidFill>
          <a:latin typeface="+mn-lt"/>
          <a:ea typeface="+mn-ea"/>
          <a:cs typeface="+mn-cs"/>
        </a:defRPr>
      </a:lvl1pPr>
      <a:lvl2pPr marL="636491" indent="-212164" algn="l" defTabSz="848655" rtl="0" eaLnBrk="1" latinLnBrk="0" hangingPunct="1">
        <a:lnSpc>
          <a:spcPct val="90000"/>
        </a:lnSpc>
        <a:spcBef>
          <a:spcPts val="464"/>
        </a:spcBef>
        <a:buFont typeface="Arial" panose="020B0604020202020204" pitchFamily="34" charset="0"/>
        <a:buChar char="•"/>
        <a:defRPr kumimoji="1" sz="2227" kern="1200">
          <a:solidFill>
            <a:schemeClr val="tx1"/>
          </a:solidFill>
          <a:latin typeface="+mn-lt"/>
          <a:ea typeface="+mn-ea"/>
          <a:cs typeface="+mn-cs"/>
        </a:defRPr>
      </a:lvl2pPr>
      <a:lvl3pPr marL="1060818" indent="-212164" algn="l" defTabSz="848655" rtl="0" eaLnBrk="1" latinLnBrk="0" hangingPunct="1">
        <a:lnSpc>
          <a:spcPct val="90000"/>
        </a:lnSpc>
        <a:spcBef>
          <a:spcPts val="464"/>
        </a:spcBef>
        <a:buFont typeface="Arial" panose="020B0604020202020204" pitchFamily="34" charset="0"/>
        <a:buChar char="•"/>
        <a:defRPr kumimoji="1" sz="1856" kern="1200">
          <a:solidFill>
            <a:schemeClr val="tx1"/>
          </a:solidFill>
          <a:latin typeface="+mn-lt"/>
          <a:ea typeface="+mn-ea"/>
          <a:cs typeface="+mn-cs"/>
        </a:defRPr>
      </a:lvl3pPr>
      <a:lvl4pPr marL="1485146"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4pPr>
      <a:lvl5pPr marL="1909473"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5pPr>
      <a:lvl6pPr marL="2333800"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6pPr>
      <a:lvl7pPr marL="2758128"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7pPr>
      <a:lvl8pPr marL="3182455"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8pPr>
      <a:lvl9pPr marL="3606782"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9pPr>
    </p:bodyStyle>
    <p:otherStyle>
      <a:defPPr>
        <a:defRPr lang="ja-JP"/>
      </a:defPPr>
      <a:lvl1pPr marL="0" algn="l" defTabSz="848655" rtl="0" eaLnBrk="1" latinLnBrk="0" hangingPunct="1">
        <a:defRPr kumimoji="1" sz="1671" kern="1200">
          <a:solidFill>
            <a:schemeClr val="tx1"/>
          </a:solidFill>
          <a:latin typeface="+mn-lt"/>
          <a:ea typeface="+mn-ea"/>
          <a:cs typeface="+mn-cs"/>
        </a:defRPr>
      </a:lvl1pPr>
      <a:lvl2pPr marL="424327" algn="l" defTabSz="848655" rtl="0" eaLnBrk="1" latinLnBrk="0" hangingPunct="1">
        <a:defRPr kumimoji="1" sz="1671" kern="1200">
          <a:solidFill>
            <a:schemeClr val="tx1"/>
          </a:solidFill>
          <a:latin typeface="+mn-lt"/>
          <a:ea typeface="+mn-ea"/>
          <a:cs typeface="+mn-cs"/>
        </a:defRPr>
      </a:lvl2pPr>
      <a:lvl3pPr marL="848655" algn="l" defTabSz="848655" rtl="0" eaLnBrk="1" latinLnBrk="0" hangingPunct="1">
        <a:defRPr kumimoji="1" sz="1671" kern="1200">
          <a:solidFill>
            <a:schemeClr val="tx1"/>
          </a:solidFill>
          <a:latin typeface="+mn-lt"/>
          <a:ea typeface="+mn-ea"/>
          <a:cs typeface="+mn-cs"/>
        </a:defRPr>
      </a:lvl3pPr>
      <a:lvl4pPr marL="1272982" algn="l" defTabSz="848655" rtl="0" eaLnBrk="1" latinLnBrk="0" hangingPunct="1">
        <a:defRPr kumimoji="1" sz="1671" kern="1200">
          <a:solidFill>
            <a:schemeClr val="tx1"/>
          </a:solidFill>
          <a:latin typeface="+mn-lt"/>
          <a:ea typeface="+mn-ea"/>
          <a:cs typeface="+mn-cs"/>
        </a:defRPr>
      </a:lvl4pPr>
      <a:lvl5pPr marL="1697309" algn="l" defTabSz="848655" rtl="0" eaLnBrk="1" latinLnBrk="0" hangingPunct="1">
        <a:defRPr kumimoji="1" sz="1671" kern="1200">
          <a:solidFill>
            <a:schemeClr val="tx1"/>
          </a:solidFill>
          <a:latin typeface="+mn-lt"/>
          <a:ea typeface="+mn-ea"/>
          <a:cs typeface="+mn-cs"/>
        </a:defRPr>
      </a:lvl5pPr>
      <a:lvl6pPr marL="2121637" algn="l" defTabSz="848655" rtl="0" eaLnBrk="1" latinLnBrk="0" hangingPunct="1">
        <a:defRPr kumimoji="1" sz="1671" kern="1200">
          <a:solidFill>
            <a:schemeClr val="tx1"/>
          </a:solidFill>
          <a:latin typeface="+mn-lt"/>
          <a:ea typeface="+mn-ea"/>
          <a:cs typeface="+mn-cs"/>
        </a:defRPr>
      </a:lvl6pPr>
      <a:lvl7pPr marL="2545964" algn="l" defTabSz="848655" rtl="0" eaLnBrk="1" latinLnBrk="0" hangingPunct="1">
        <a:defRPr kumimoji="1" sz="1671" kern="1200">
          <a:solidFill>
            <a:schemeClr val="tx1"/>
          </a:solidFill>
          <a:latin typeface="+mn-lt"/>
          <a:ea typeface="+mn-ea"/>
          <a:cs typeface="+mn-cs"/>
        </a:defRPr>
      </a:lvl7pPr>
      <a:lvl8pPr marL="2970291" algn="l" defTabSz="848655" rtl="0" eaLnBrk="1" latinLnBrk="0" hangingPunct="1">
        <a:defRPr kumimoji="1" sz="1671" kern="1200">
          <a:solidFill>
            <a:schemeClr val="tx1"/>
          </a:solidFill>
          <a:latin typeface="+mn-lt"/>
          <a:ea typeface="+mn-ea"/>
          <a:cs typeface="+mn-cs"/>
        </a:defRPr>
      </a:lvl8pPr>
      <a:lvl9pPr marL="3394619" algn="l" defTabSz="848655" rtl="0" eaLnBrk="1" latinLnBrk="0" hangingPunct="1">
        <a:defRPr kumimoji="1" sz="1671"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678896"/>
      </p:ext>
    </p:extLst>
  </p:cSld>
  <p:clrMap bg1="lt1" tx1="dk1" bg2="lt2" tx2="dk2" accent1="accent1" accent2="accent2" accent3="accent3" accent4="accent4" accent5="accent5" accent6="accent6" hlink="hlink" folHlink="folHlink"/>
  <p:sldLayoutIdLst>
    <p:sldLayoutId id="2147491934" r:id="rId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9" name="Text Box 11"/>
          <p:cNvSpPr txBox="1">
            <a:spLocks noChangeArrowheads="1"/>
          </p:cNvSpPr>
          <p:nvPr userDrawn="1"/>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636642410"/>
      </p:ext>
    </p:extLst>
  </p:cSld>
  <p:clrMap bg1="lt1" tx1="dk1" bg2="lt2" tx2="dk2" accent1="accent1" accent2="accent2" accent3="accent3" accent4="accent4" accent5="accent5" accent6="accent6" hlink="hlink" folHlink="folHlink"/>
  <p:sldLayoutIdLst>
    <p:sldLayoutId id="2147491938" r:id="rId1"/>
    <p:sldLayoutId id="2147491939" r:id="rId2"/>
  </p:sldLayoutIdLst>
  <p:txStyles>
    <p:titleStyle>
      <a:lvl1pPr algn="l" defTabSz="848655" rtl="0" eaLnBrk="1" latinLnBrk="0" hangingPunct="1">
        <a:lnSpc>
          <a:spcPct val="90000"/>
        </a:lnSpc>
        <a:spcBef>
          <a:spcPct val="0"/>
        </a:spcBef>
        <a:buNone/>
        <a:defRPr kumimoji="1" sz="4084" kern="1200">
          <a:solidFill>
            <a:schemeClr val="tx1"/>
          </a:solidFill>
          <a:latin typeface="+mj-lt"/>
          <a:ea typeface="+mj-ea"/>
          <a:cs typeface="+mj-cs"/>
        </a:defRPr>
      </a:lvl1pPr>
    </p:titleStyle>
    <p:bodyStyle>
      <a:lvl1pPr marL="212164" indent="-212164" algn="l" defTabSz="848655" rtl="0" eaLnBrk="1" latinLnBrk="0" hangingPunct="1">
        <a:lnSpc>
          <a:spcPct val="90000"/>
        </a:lnSpc>
        <a:spcBef>
          <a:spcPts val="928"/>
        </a:spcBef>
        <a:buFont typeface="Arial" panose="020B0604020202020204" pitchFamily="34" charset="0"/>
        <a:buChar char="•"/>
        <a:defRPr kumimoji="1" sz="2599" kern="1200">
          <a:solidFill>
            <a:schemeClr val="tx1"/>
          </a:solidFill>
          <a:latin typeface="+mn-lt"/>
          <a:ea typeface="+mn-ea"/>
          <a:cs typeface="+mn-cs"/>
        </a:defRPr>
      </a:lvl1pPr>
      <a:lvl2pPr marL="636491" indent="-212164" algn="l" defTabSz="848655" rtl="0" eaLnBrk="1" latinLnBrk="0" hangingPunct="1">
        <a:lnSpc>
          <a:spcPct val="90000"/>
        </a:lnSpc>
        <a:spcBef>
          <a:spcPts val="464"/>
        </a:spcBef>
        <a:buFont typeface="Arial" panose="020B0604020202020204" pitchFamily="34" charset="0"/>
        <a:buChar char="•"/>
        <a:defRPr kumimoji="1" sz="2227" kern="1200">
          <a:solidFill>
            <a:schemeClr val="tx1"/>
          </a:solidFill>
          <a:latin typeface="+mn-lt"/>
          <a:ea typeface="+mn-ea"/>
          <a:cs typeface="+mn-cs"/>
        </a:defRPr>
      </a:lvl2pPr>
      <a:lvl3pPr marL="1060818" indent="-212164" algn="l" defTabSz="848655" rtl="0" eaLnBrk="1" latinLnBrk="0" hangingPunct="1">
        <a:lnSpc>
          <a:spcPct val="90000"/>
        </a:lnSpc>
        <a:spcBef>
          <a:spcPts val="464"/>
        </a:spcBef>
        <a:buFont typeface="Arial" panose="020B0604020202020204" pitchFamily="34" charset="0"/>
        <a:buChar char="•"/>
        <a:defRPr kumimoji="1" sz="1856" kern="1200">
          <a:solidFill>
            <a:schemeClr val="tx1"/>
          </a:solidFill>
          <a:latin typeface="+mn-lt"/>
          <a:ea typeface="+mn-ea"/>
          <a:cs typeface="+mn-cs"/>
        </a:defRPr>
      </a:lvl3pPr>
      <a:lvl4pPr marL="1485146"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4pPr>
      <a:lvl5pPr marL="1909473"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5pPr>
      <a:lvl6pPr marL="2333800"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6pPr>
      <a:lvl7pPr marL="2758128"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7pPr>
      <a:lvl8pPr marL="3182455"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8pPr>
      <a:lvl9pPr marL="3606782" indent="-212164" algn="l" defTabSz="848655" rtl="0" eaLnBrk="1" latinLnBrk="0" hangingPunct="1">
        <a:lnSpc>
          <a:spcPct val="90000"/>
        </a:lnSpc>
        <a:spcBef>
          <a:spcPts val="464"/>
        </a:spcBef>
        <a:buFont typeface="Arial" panose="020B0604020202020204" pitchFamily="34" charset="0"/>
        <a:buChar char="•"/>
        <a:defRPr kumimoji="1" sz="1671" kern="1200">
          <a:solidFill>
            <a:schemeClr val="tx1"/>
          </a:solidFill>
          <a:latin typeface="+mn-lt"/>
          <a:ea typeface="+mn-ea"/>
          <a:cs typeface="+mn-cs"/>
        </a:defRPr>
      </a:lvl9pPr>
    </p:bodyStyle>
    <p:otherStyle>
      <a:defPPr>
        <a:defRPr lang="ja-JP"/>
      </a:defPPr>
      <a:lvl1pPr marL="0" algn="l" defTabSz="848655" rtl="0" eaLnBrk="1" latinLnBrk="0" hangingPunct="1">
        <a:defRPr kumimoji="1" sz="1671" kern="1200">
          <a:solidFill>
            <a:schemeClr val="tx1"/>
          </a:solidFill>
          <a:latin typeface="+mn-lt"/>
          <a:ea typeface="+mn-ea"/>
          <a:cs typeface="+mn-cs"/>
        </a:defRPr>
      </a:lvl1pPr>
      <a:lvl2pPr marL="424327" algn="l" defTabSz="848655" rtl="0" eaLnBrk="1" latinLnBrk="0" hangingPunct="1">
        <a:defRPr kumimoji="1" sz="1671" kern="1200">
          <a:solidFill>
            <a:schemeClr val="tx1"/>
          </a:solidFill>
          <a:latin typeface="+mn-lt"/>
          <a:ea typeface="+mn-ea"/>
          <a:cs typeface="+mn-cs"/>
        </a:defRPr>
      </a:lvl2pPr>
      <a:lvl3pPr marL="848655" algn="l" defTabSz="848655" rtl="0" eaLnBrk="1" latinLnBrk="0" hangingPunct="1">
        <a:defRPr kumimoji="1" sz="1671" kern="1200">
          <a:solidFill>
            <a:schemeClr val="tx1"/>
          </a:solidFill>
          <a:latin typeface="+mn-lt"/>
          <a:ea typeface="+mn-ea"/>
          <a:cs typeface="+mn-cs"/>
        </a:defRPr>
      </a:lvl3pPr>
      <a:lvl4pPr marL="1272982" algn="l" defTabSz="848655" rtl="0" eaLnBrk="1" latinLnBrk="0" hangingPunct="1">
        <a:defRPr kumimoji="1" sz="1671" kern="1200">
          <a:solidFill>
            <a:schemeClr val="tx1"/>
          </a:solidFill>
          <a:latin typeface="+mn-lt"/>
          <a:ea typeface="+mn-ea"/>
          <a:cs typeface="+mn-cs"/>
        </a:defRPr>
      </a:lvl4pPr>
      <a:lvl5pPr marL="1697309" algn="l" defTabSz="848655" rtl="0" eaLnBrk="1" latinLnBrk="0" hangingPunct="1">
        <a:defRPr kumimoji="1" sz="1671" kern="1200">
          <a:solidFill>
            <a:schemeClr val="tx1"/>
          </a:solidFill>
          <a:latin typeface="+mn-lt"/>
          <a:ea typeface="+mn-ea"/>
          <a:cs typeface="+mn-cs"/>
        </a:defRPr>
      </a:lvl5pPr>
      <a:lvl6pPr marL="2121637" algn="l" defTabSz="848655" rtl="0" eaLnBrk="1" latinLnBrk="0" hangingPunct="1">
        <a:defRPr kumimoji="1" sz="1671" kern="1200">
          <a:solidFill>
            <a:schemeClr val="tx1"/>
          </a:solidFill>
          <a:latin typeface="+mn-lt"/>
          <a:ea typeface="+mn-ea"/>
          <a:cs typeface="+mn-cs"/>
        </a:defRPr>
      </a:lvl6pPr>
      <a:lvl7pPr marL="2545964" algn="l" defTabSz="848655" rtl="0" eaLnBrk="1" latinLnBrk="0" hangingPunct="1">
        <a:defRPr kumimoji="1" sz="1671" kern="1200">
          <a:solidFill>
            <a:schemeClr val="tx1"/>
          </a:solidFill>
          <a:latin typeface="+mn-lt"/>
          <a:ea typeface="+mn-ea"/>
          <a:cs typeface="+mn-cs"/>
        </a:defRPr>
      </a:lvl7pPr>
      <a:lvl8pPr marL="2970291" algn="l" defTabSz="848655" rtl="0" eaLnBrk="1" latinLnBrk="0" hangingPunct="1">
        <a:defRPr kumimoji="1" sz="1671" kern="1200">
          <a:solidFill>
            <a:schemeClr val="tx1"/>
          </a:solidFill>
          <a:latin typeface="+mn-lt"/>
          <a:ea typeface="+mn-ea"/>
          <a:cs typeface="+mn-cs"/>
        </a:defRPr>
      </a:lvl8pPr>
      <a:lvl9pPr marL="3394619" algn="l" defTabSz="848655" rtl="0" eaLnBrk="1" latinLnBrk="0" hangingPunct="1">
        <a:defRPr kumimoji="1" sz="1671"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2" descr="C:\Users\miyata\Desktop\会社スライド\背景_通常2.png"/>
          <p:cNvPicPr>
            <a:picLocks noChangeAspect="1" noChangeArrowheads="1"/>
          </p:cNvPicPr>
          <p:nvPr userDrawn="1"/>
        </p:nvPicPr>
        <p:blipFill>
          <a:blip r:embed="rId4" cstate="print">
            <a:lum bright="10000" contrast="-10000"/>
          </a:blip>
          <a:srcRect/>
          <a:stretch>
            <a:fillRect/>
          </a:stretch>
        </p:blipFill>
        <p:spPr bwMode="auto">
          <a:xfrm>
            <a:off x="1595" y="1595"/>
            <a:ext cx="11314113" cy="7999413"/>
          </a:xfrm>
          <a:prstGeom prst="rect">
            <a:avLst/>
          </a:prstGeom>
          <a:noFill/>
          <a:effectLst>
            <a:outerShdw blurRad="698500" dist="50800" dir="5400000" algn="ctr" rotWithShape="0">
              <a:srgbClr val="000000">
                <a:alpha val="0"/>
              </a:srgbClr>
            </a:outerShdw>
          </a:effectLst>
        </p:spPr>
      </p:pic>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solidFill>
                  <a:srgbClr val="000000"/>
                </a:solidFill>
              </a:rPr>
              <a:pPr>
                <a:defRPr/>
              </a:pPr>
              <a:t>‹#›</a:t>
            </a:fld>
            <a:endParaRPr lang="en-US" altLang="ja-JP">
              <a:solidFill>
                <a:srgbClr val="000000"/>
              </a:solidFill>
            </a:endParaRPr>
          </a:p>
        </p:txBody>
      </p:sp>
      <p:pic>
        <p:nvPicPr>
          <p:cNvPr id="16394" name="Picture 1032" descr="f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6" action="ppaction://hlinksldjump"/>
              </a:rPr>
              <a:t>コンテンツ</a:t>
            </a:r>
            <a:endParaRPr lang="ja-JP" altLang="en-US" sz="1200" b="1" dirty="0">
              <a:solidFill>
                <a:srgbClr val="CCECFF"/>
              </a:solidFill>
            </a:endParaRPr>
          </a:p>
        </p:txBody>
      </p:sp>
      <p:pic>
        <p:nvPicPr>
          <p:cNvPr id="24" name="Picture 16" descr="C:\Users\miyata\Desktop\会社スライド\背景_バナー.png"/>
          <p:cNvPicPr>
            <a:picLocks noChangeAspect="1" noChangeArrowheads="1"/>
          </p:cNvPicPr>
          <p:nvPr userDrawn="1"/>
        </p:nvPicPr>
        <p:blipFill>
          <a:blip r:embed="rId7" cstate="print"/>
          <a:srcRect/>
          <a:stretch>
            <a:fillRect/>
          </a:stretch>
        </p:blipFill>
        <p:spPr bwMode="auto">
          <a:xfrm>
            <a:off x="0" y="-35999"/>
            <a:ext cx="11315700" cy="593826"/>
          </a:xfrm>
          <a:prstGeom prst="rect">
            <a:avLst/>
          </a:prstGeom>
          <a:noFill/>
        </p:spPr>
      </p:pic>
    </p:spTree>
    <p:extLst>
      <p:ext uri="{BB962C8B-B14F-4D97-AF65-F5344CB8AC3E}">
        <p14:creationId xmlns:p14="http://schemas.microsoft.com/office/powerpoint/2010/main" val="3395034017"/>
      </p:ext>
    </p:extLst>
  </p:cSld>
  <p:clrMap bg1="lt1" tx1="dk1" bg2="lt2" tx2="dk2" accent1="accent1" accent2="accent2" accent3="accent3" accent4="accent4" accent5="accent5" accent6="accent6" hlink="hlink" folHlink="folHlink"/>
  <p:sldLayoutIdLst>
    <p:sldLayoutId id="2147491941" r:id="rId1"/>
    <p:sldLayoutId id="2147491942" r:id="rId2"/>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sp>
        <p:nvSpPr>
          <p:cNvPr id="2055" name="Rectangle 7"/>
          <p:cNvSpPr>
            <a:spLocks noChangeArrowheads="1"/>
          </p:cNvSpPr>
          <p:nvPr/>
        </p:nvSpPr>
        <p:spPr bwMode="auto">
          <a:xfrm>
            <a:off x="0" y="0"/>
            <a:ext cx="11315700" cy="8001000"/>
          </a:xfrm>
          <a:prstGeom prst="rect">
            <a:avLst/>
          </a:prstGeom>
          <a:gradFill rotWithShape="0">
            <a:gsLst>
              <a:gs pos="0">
                <a:srgbClr val="000000"/>
              </a:gs>
              <a:gs pos="100000">
                <a:srgbClr val="000080"/>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6392" name="Picture 8" descr="t_sozai_3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p:cNvSpPr>
            <a:spLocks noChangeArrowheads="1"/>
          </p:cNvSpPr>
          <p:nvPr/>
        </p:nvSpPr>
        <p:spPr bwMode="auto">
          <a:xfrm>
            <a:off x="0" y="7848601"/>
            <a:ext cx="11315700" cy="76200"/>
          </a:xfrm>
          <a:prstGeom prst="rect">
            <a:avLst/>
          </a:prstGeom>
          <a:solidFill>
            <a:srgbClr val="000042"/>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6394" name="Picture 1032" descr="f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6" action="ppaction://hlinksldjump"/>
              </a:rPr>
              <a:t>コンテンツ</a:t>
            </a:r>
            <a:endParaRPr lang="ja-JP" altLang="en-US" sz="1200" b="1" dirty="0">
              <a:solidFill>
                <a:srgbClr val="CCECFF"/>
              </a:solidFill>
            </a:endParaRPr>
          </a:p>
        </p:txBody>
      </p:sp>
    </p:spTree>
  </p:cSld>
  <p:clrMap bg1="lt1" tx1="dk1" bg2="lt2" tx2="dk2" accent1="accent1" accent2="accent2" accent3="accent3" accent4="accent4" accent5="accent5" accent6="accent6" hlink="hlink" folHlink="folHlink"/>
  <p:sldLayoutIdLst>
    <p:sldLayoutId id="2147491185" r:id="rId1"/>
    <p:sldLayoutId id="2147491785" r:id="rId2"/>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sp>
        <p:nvSpPr>
          <p:cNvPr id="2055" name="Rectangle 7"/>
          <p:cNvSpPr>
            <a:spLocks noChangeArrowheads="1"/>
          </p:cNvSpPr>
          <p:nvPr/>
        </p:nvSpPr>
        <p:spPr bwMode="auto">
          <a:xfrm>
            <a:off x="0" y="0"/>
            <a:ext cx="11315700" cy="8001000"/>
          </a:xfrm>
          <a:prstGeom prst="rect">
            <a:avLst/>
          </a:prstGeom>
          <a:gradFill rotWithShape="0">
            <a:gsLst>
              <a:gs pos="4000">
                <a:srgbClr val="000000"/>
              </a:gs>
              <a:gs pos="100000">
                <a:srgbClr val="005402"/>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6392" name="Picture 8" descr="t_sozai_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p:cNvSpPr>
            <a:spLocks noChangeArrowheads="1"/>
          </p:cNvSpPr>
          <p:nvPr/>
        </p:nvSpPr>
        <p:spPr bwMode="auto">
          <a:xfrm>
            <a:off x="0" y="7848601"/>
            <a:ext cx="11315700" cy="76200"/>
          </a:xfrm>
          <a:prstGeom prst="rect">
            <a:avLst/>
          </a:prstGeom>
          <a:solidFill>
            <a:srgbClr val="003300"/>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6394"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3563837102"/>
      </p:ext>
    </p:extLst>
  </p:cSld>
  <p:clrMap bg1="lt1" tx1="dk1" bg2="lt2" tx2="dk2" accent1="accent1" accent2="accent2" accent3="accent3" accent4="accent4" accent5="accent5" accent6="accent6" hlink="hlink" folHlink="folHlink"/>
  <p:sldLayoutIdLst>
    <p:sldLayoutId id="2147491630" r:id="rId1"/>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sp>
        <p:nvSpPr>
          <p:cNvPr id="2055" name="Rectangle 7"/>
          <p:cNvSpPr>
            <a:spLocks noChangeArrowheads="1"/>
          </p:cNvSpPr>
          <p:nvPr/>
        </p:nvSpPr>
        <p:spPr bwMode="auto">
          <a:xfrm>
            <a:off x="0" y="0"/>
            <a:ext cx="11315700" cy="8001000"/>
          </a:xfrm>
          <a:prstGeom prst="rect">
            <a:avLst/>
          </a:prstGeom>
          <a:gradFill rotWithShape="0">
            <a:gsLst>
              <a:gs pos="4000">
                <a:srgbClr val="000000"/>
              </a:gs>
              <a:gs pos="100000">
                <a:srgbClr val="813B01"/>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6392" name="Picture 8" descr="t_sozai_3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p:cNvSpPr>
            <a:spLocks noChangeArrowheads="1"/>
          </p:cNvSpPr>
          <p:nvPr/>
        </p:nvSpPr>
        <p:spPr bwMode="auto">
          <a:xfrm>
            <a:off x="0" y="7848601"/>
            <a:ext cx="11315700" cy="76200"/>
          </a:xfrm>
          <a:prstGeom prst="rect">
            <a:avLst/>
          </a:prstGeom>
          <a:solidFill>
            <a:srgbClr val="821F00"/>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6394" name="Picture 1032" descr="f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6"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3729667945"/>
      </p:ext>
    </p:extLst>
  </p:cSld>
  <p:clrMap bg1="lt1" tx1="dk1" bg2="lt2" tx2="dk2" accent1="accent1" accent2="accent2" accent3="accent3" accent4="accent4" accent5="accent5" accent6="accent6" hlink="hlink" folHlink="folHlink"/>
  <p:sldLayoutIdLst>
    <p:sldLayoutId id="2147491632" r:id="rId1"/>
    <p:sldLayoutId id="2147491862" r:id="rId2"/>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sp>
        <p:nvSpPr>
          <p:cNvPr id="2055" name="Rectangle 7"/>
          <p:cNvSpPr>
            <a:spLocks noChangeArrowheads="1"/>
          </p:cNvSpPr>
          <p:nvPr/>
        </p:nvSpPr>
        <p:spPr bwMode="auto">
          <a:xfrm>
            <a:off x="0" y="0"/>
            <a:ext cx="11315700" cy="8001000"/>
          </a:xfrm>
          <a:prstGeom prst="rect">
            <a:avLst/>
          </a:prstGeom>
          <a:gradFill rotWithShape="0">
            <a:gsLst>
              <a:gs pos="4000">
                <a:srgbClr val="000000"/>
              </a:gs>
              <a:gs pos="100000">
                <a:srgbClr val="990033"/>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6392" name="Picture 8" descr="t_sozai_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p:cNvSpPr>
            <a:spLocks noChangeArrowheads="1"/>
          </p:cNvSpPr>
          <p:nvPr/>
        </p:nvSpPr>
        <p:spPr bwMode="auto">
          <a:xfrm>
            <a:off x="0" y="7848601"/>
            <a:ext cx="11315700" cy="76200"/>
          </a:xfrm>
          <a:prstGeom prst="rect">
            <a:avLst/>
          </a:prstGeom>
          <a:solidFill>
            <a:srgbClr val="600000"/>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6394"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298120456"/>
      </p:ext>
    </p:extLst>
  </p:cSld>
  <p:clrMap bg1="lt1" tx1="dk1" bg2="lt2" tx2="dk2" accent1="accent1" accent2="accent2" accent3="accent3" accent4="accent4" accent5="accent5" accent6="accent6" hlink="hlink" folHlink="folHlink"/>
  <p:sldLayoutIdLst>
    <p:sldLayoutId id="2147491634" r:id="rId1"/>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sp>
        <p:nvSpPr>
          <p:cNvPr id="2055" name="Rectangle 7"/>
          <p:cNvSpPr>
            <a:spLocks noChangeArrowheads="1"/>
          </p:cNvSpPr>
          <p:nvPr/>
        </p:nvSpPr>
        <p:spPr bwMode="auto">
          <a:xfrm>
            <a:off x="0" y="0"/>
            <a:ext cx="11315700" cy="8001000"/>
          </a:xfrm>
          <a:prstGeom prst="rect">
            <a:avLst/>
          </a:prstGeom>
          <a:gradFill rotWithShape="0">
            <a:gsLst>
              <a:gs pos="4000">
                <a:srgbClr val="000000"/>
              </a:gs>
              <a:gs pos="100000">
                <a:schemeClr val="tx1">
                  <a:lumMod val="65000"/>
                  <a:lumOff val="35000"/>
                </a:schemeClr>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6392" name="Picture 8" descr="t_sozai_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p:cNvSpPr>
            <a:spLocks noChangeArrowheads="1"/>
          </p:cNvSpPr>
          <p:nvPr/>
        </p:nvSpPr>
        <p:spPr bwMode="auto">
          <a:xfrm>
            <a:off x="0" y="7848601"/>
            <a:ext cx="11315700" cy="76200"/>
          </a:xfrm>
          <a:prstGeom prst="rect">
            <a:avLst/>
          </a:prstGeom>
          <a:solidFill>
            <a:schemeClr val="tx1"/>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6394"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283374390"/>
      </p:ext>
    </p:extLst>
  </p:cSld>
  <p:clrMap bg1="lt1" tx1="dk1" bg2="lt2" tx2="dk2" accent1="accent1" accent2="accent2" accent3="accent3" accent4="accent4" accent5="accent5" accent6="accent6" hlink="hlink" folHlink="folHlink"/>
  <p:sldLayoutIdLst>
    <p:sldLayoutId id="2147491636" r:id="rId1"/>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sp>
        <p:nvSpPr>
          <p:cNvPr id="2055" name="Rectangle 7"/>
          <p:cNvSpPr>
            <a:spLocks noChangeArrowheads="1"/>
          </p:cNvSpPr>
          <p:nvPr/>
        </p:nvSpPr>
        <p:spPr bwMode="auto">
          <a:xfrm>
            <a:off x="0" y="0"/>
            <a:ext cx="11315700" cy="8001000"/>
          </a:xfrm>
          <a:prstGeom prst="rect">
            <a:avLst/>
          </a:prstGeom>
          <a:gradFill rotWithShape="0">
            <a:gsLst>
              <a:gs pos="4000">
                <a:srgbClr val="000000"/>
              </a:gs>
              <a:gs pos="100000">
                <a:srgbClr val="0066CC"/>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6392" name="Picture 8" descr="t_sozai_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p:cNvSpPr>
            <a:spLocks noChangeArrowheads="1"/>
          </p:cNvSpPr>
          <p:nvPr/>
        </p:nvSpPr>
        <p:spPr bwMode="auto">
          <a:xfrm>
            <a:off x="0" y="7848601"/>
            <a:ext cx="11315700" cy="76200"/>
          </a:xfrm>
          <a:prstGeom prst="rect">
            <a:avLst/>
          </a:prstGeom>
          <a:solidFill>
            <a:schemeClr val="accent6">
              <a:lumMod val="50000"/>
            </a:schemeClr>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6394"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16187920"/>
      </p:ext>
    </p:extLst>
  </p:cSld>
  <p:clrMap bg1="lt1" tx1="dk1" bg2="lt2" tx2="dk2" accent1="accent1" accent2="accent2" accent3="accent3" accent4="accent4" accent5="accent5" accent6="accent6" hlink="hlink" folHlink="folHlink"/>
  <p:sldLayoutIdLst>
    <p:sldLayoutId id="2147491638" r:id="rId1"/>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849324" y="711204"/>
            <a:ext cx="9617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ctr" anchorCtr="0" compatLnSpc="1">
            <a:prstTxWarp prst="textNoShape">
              <a:avLst/>
            </a:prstTxWarp>
          </a:bodyPr>
          <a:lstStyle/>
          <a:p>
            <a:pPr lvl="0"/>
            <a:r>
              <a:rPr lang="ja-JP" altLang="en-US"/>
              <a:t>マスタータイトルの書式設定</a:t>
            </a:r>
          </a:p>
        </p:txBody>
      </p:sp>
      <p:sp>
        <p:nvSpPr>
          <p:cNvPr id="16387" name="Rectangle 3"/>
          <p:cNvSpPr>
            <a:spLocks noGrp="1" noChangeArrowheads="1"/>
          </p:cNvSpPr>
          <p:nvPr>
            <p:ph type="body" idx="1"/>
          </p:nvPr>
        </p:nvSpPr>
        <p:spPr bwMode="auto">
          <a:xfrm>
            <a:off x="849324" y="2311402"/>
            <a:ext cx="9617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877" tIns="54950" rIns="109877" bIns="5495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849315"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eaLnBrk="1" hangingPunct="1">
              <a:spcBef>
                <a:spcPct val="50000"/>
              </a:spcBef>
              <a:defRPr sz="1700" b="0">
                <a:effectLst/>
                <a:latin typeface="+mn-lt"/>
              </a:defRPr>
            </a:lvl1pPr>
          </a:lstStyle>
          <a:p>
            <a:pPr>
              <a:defRPr/>
            </a:pPr>
            <a:endParaRPr lang="en-US" altLang="ja-JP"/>
          </a:p>
        </p:txBody>
      </p:sp>
      <p:sp>
        <p:nvSpPr>
          <p:cNvPr id="1029" name="Rectangle 5"/>
          <p:cNvSpPr>
            <a:spLocks noGrp="1" noChangeArrowheads="1"/>
          </p:cNvSpPr>
          <p:nvPr>
            <p:ph type="ftr" sz="quarter" idx="3"/>
          </p:nvPr>
        </p:nvSpPr>
        <p:spPr bwMode="auto">
          <a:xfrm>
            <a:off x="3865574" y="7289800"/>
            <a:ext cx="3584575"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ctr" eaLnBrk="1" hangingPunct="1">
              <a:spcBef>
                <a:spcPct val="50000"/>
              </a:spcBef>
              <a:defRPr sz="1700" b="0">
                <a:effectLst/>
                <a:latin typeface="+mn-lt"/>
              </a:defRPr>
            </a:lvl1pPr>
          </a:lstStyle>
          <a:p>
            <a:pPr>
              <a:defRPr/>
            </a:pPr>
            <a:endParaRPr lang="en-US" altLang="ja-JP"/>
          </a:p>
        </p:txBody>
      </p:sp>
      <p:sp>
        <p:nvSpPr>
          <p:cNvPr id="1030" name="Rectangle 6"/>
          <p:cNvSpPr>
            <a:spLocks noGrp="1" noChangeArrowheads="1"/>
          </p:cNvSpPr>
          <p:nvPr>
            <p:ph type="sldNum" sz="quarter" idx="4"/>
          </p:nvPr>
        </p:nvSpPr>
        <p:spPr bwMode="auto">
          <a:xfrm>
            <a:off x="8108953" y="7289800"/>
            <a:ext cx="2357438" cy="533400"/>
          </a:xfrm>
          <a:prstGeom prst="rect">
            <a:avLst/>
          </a:prstGeom>
          <a:noFill/>
          <a:ln w="9525">
            <a:noFill/>
            <a:miter lim="800000"/>
            <a:headEnd/>
            <a:tailEnd/>
          </a:ln>
        </p:spPr>
        <p:txBody>
          <a:bodyPr vert="horz" wrap="square" lIns="109877" tIns="54950" rIns="109877" bIns="54950" numCol="1" anchor="t" anchorCtr="0" compatLnSpc="1">
            <a:prstTxWarp prst="textNoShape">
              <a:avLst/>
            </a:prstTxWarp>
          </a:bodyPr>
          <a:lstStyle>
            <a:lvl1pPr algn="r" eaLnBrk="1" hangingPunct="1">
              <a:spcBef>
                <a:spcPct val="50000"/>
              </a:spcBef>
              <a:defRPr sz="1700" b="0">
                <a:effectLst/>
                <a:latin typeface="+mn-lt"/>
              </a:defRPr>
            </a:lvl1pPr>
          </a:lstStyle>
          <a:p>
            <a:pPr>
              <a:defRPr/>
            </a:pPr>
            <a:fld id="{F58067A7-AB0F-4A46-9019-D0C0807CB26B}" type="slidenum">
              <a:rPr lang="en-US" altLang="ja-JP"/>
              <a:pPr>
                <a:defRPr/>
              </a:pPr>
              <a:t>‹#›</a:t>
            </a:fld>
            <a:endParaRPr lang="en-US" altLang="ja-JP"/>
          </a:p>
        </p:txBody>
      </p:sp>
      <p:sp>
        <p:nvSpPr>
          <p:cNvPr id="2055" name="Rectangle 7"/>
          <p:cNvSpPr>
            <a:spLocks noChangeArrowheads="1"/>
          </p:cNvSpPr>
          <p:nvPr/>
        </p:nvSpPr>
        <p:spPr bwMode="auto">
          <a:xfrm>
            <a:off x="0" y="0"/>
            <a:ext cx="11315700" cy="8001000"/>
          </a:xfrm>
          <a:prstGeom prst="rect">
            <a:avLst/>
          </a:prstGeom>
          <a:gradFill rotWithShape="0">
            <a:gsLst>
              <a:gs pos="4000">
                <a:srgbClr val="000000"/>
              </a:gs>
              <a:gs pos="100000">
                <a:srgbClr val="336699"/>
              </a:gs>
            </a:gsLst>
            <a:lin ang="5400000" scaled="1"/>
          </a:gradFill>
          <a:ln>
            <a:noFill/>
          </a:ln>
        </p:spPr>
        <p:txBody>
          <a:bodyPr wrap="none" lIns="91059" tIns="45548" rIns="91059" bIns="45548" anchor="ctr"/>
          <a:lstStyle/>
          <a:p>
            <a:pPr algn="ctr" eaLnBrk="0" hangingPunct="0">
              <a:defRPr/>
            </a:pPr>
            <a:endParaRPr lang="ja-JP" altLang="ja-JP" sz="2400">
              <a:latin typeface="Times New Roman" pitchFamily="18" charset="0"/>
            </a:endParaRPr>
          </a:p>
        </p:txBody>
      </p:sp>
      <p:pic>
        <p:nvPicPr>
          <p:cNvPr id="16392" name="Picture 8" descr="t_sozai_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66"/>
            <a:ext cx="113157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p:cNvSpPr>
            <a:spLocks noChangeArrowheads="1"/>
          </p:cNvSpPr>
          <p:nvPr/>
        </p:nvSpPr>
        <p:spPr bwMode="auto">
          <a:xfrm>
            <a:off x="0" y="7848601"/>
            <a:ext cx="11315700" cy="76200"/>
          </a:xfrm>
          <a:prstGeom prst="rect">
            <a:avLst/>
          </a:prstGeom>
          <a:solidFill>
            <a:schemeClr val="accent6">
              <a:lumMod val="50000"/>
            </a:schemeClr>
          </a:solidFill>
          <a:ln>
            <a:noFill/>
          </a:ln>
        </p:spPr>
        <p:txBody>
          <a:bodyPr wrap="none" lIns="91146" tIns="45587" rIns="91146" bIns="45587" anchor="ctr"/>
          <a:lstStyle/>
          <a:p>
            <a:pPr eaLnBrk="0" hangingPunct="0">
              <a:defRPr/>
            </a:pPr>
            <a:endParaRPr lang="ja-JP" altLang="en-US">
              <a:latin typeface="Times New Roman" pitchFamily="18" charset="0"/>
            </a:endParaRPr>
          </a:p>
        </p:txBody>
      </p:sp>
      <p:pic>
        <p:nvPicPr>
          <p:cNvPr id="16394" name="Picture 1032" descr="f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4" y="39690"/>
            <a:ext cx="244792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p:cNvSpPr txBox="1">
            <a:spLocks noChangeArrowheads="1"/>
          </p:cNvSpPr>
          <p:nvPr/>
        </p:nvSpPr>
        <p:spPr bwMode="auto">
          <a:xfrm>
            <a:off x="10429950" y="7600946"/>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526729733"/>
      </p:ext>
    </p:extLst>
  </p:cSld>
  <p:clrMap bg1="lt1" tx1="dk1" bg2="lt2" tx2="dk2" accent1="accent1" accent2="accent2" accent3="accent3" accent4="accent4" accent5="accent5" accent6="accent6" hlink="hlink" folHlink="folHlink"/>
  <p:sldLayoutIdLst>
    <p:sldLayoutId id="2147491640" r:id="rId1"/>
  </p:sldLayoutIdLst>
  <p:transition/>
  <p:txStyles>
    <p:titleStyle>
      <a:lvl1pPr algn="ctr" defTabSz="1097130" rtl="0" eaLnBrk="0" fontAlgn="base" hangingPunct="0">
        <a:spcBef>
          <a:spcPct val="0"/>
        </a:spcBef>
        <a:spcAft>
          <a:spcPct val="0"/>
        </a:spcAft>
        <a:defRPr kumimoji="1" sz="5300">
          <a:solidFill>
            <a:schemeClr val="tx2"/>
          </a:solidFill>
          <a:latin typeface="+mj-lt"/>
          <a:ea typeface="+mj-ea"/>
          <a:cs typeface="+mj-cs"/>
        </a:defRPr>
      </a:lvl1pPr>
      <a:lvl2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130"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5780"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1558"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7339"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3114" algn="ctr" defTabSz="1099882" rtl="0" fontAlgn="base">
        <a:spcBef>
          <a:spcPct val="0"/>
        </a:spcBef>
        <a:spcAft>
          <a:spcPct val="0"/>
        </a:spcAft>
        <a:defRPr kumimoji="1" sz="5300">
          <a:solidFill>
            <a:schemeClr val="tx2"/>
          </a:solidFill>
          <a:latin typeface="Times New Roman" pitchFamily="18" charset="0"/>
          <a:ea typeface="ＭＳ Ｐゴシック" pitchFamily="50" charset="-128"/>
        </a:defRPr>
      </a:lvl9pPr>
    </p:titleStyle>
    <p:body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p:bodyStyle>
    <p:otherStyle>
      <a:defPPr>
        <a:defRPr lang="ja-JP"/>
      </a:defPPr>
      <a:lvl1pPr marL="0" algn="l" defTabSz="911558" rtl="0" eaLnBrk="1" latinLnBrk="0" hangingPunct="1">
        <a:defRPr kumimoji="1" sz="1800" kern="1200">
          <a:solidFill>
            <a:schemeClr val="tx1"/>
          </a:solidFill>
          <a:latin typeface="+mn-lt"/>
          <a:ea typeface="+mn-ea"/>
          <a:cs typeface="+mn-cs"/>
        </a:defRPr>
      </a:lvl1pPr>
      <a:lvl2pPr marL="455780" algn="l" defTabSz="911558" rtl="0" eaLnBrk="1" latinLnBrk="0" hangingPunct="1">
        <a:defRPr kumimoji="1" sz="1800" kern="1200">
          <a:solidFill>
            <a:schemeClr val="tx1"/>
          </a:solidFill>
          <a:latin typeface="+mn-lt"/>
          <a:ea typeface="+mn-ea"/>
          <a:cs typeface="+mn-cs"/>
        </a:defRPr>
      </a:lvl2pPr>
      <a:lvl3pPr marL="911558" algn="l" defTabSz="911558" rtl="0" eaLnBrk="1" latinLnBrk="0" hangingPunct="1">
        <a:defRPr kumimoji="1" sz="1800" kern="1200">
          <a:solidFill>
            <a:schemeClr val="tx1"/>
          </a:solidFill>
          <a:latin typeface="+mn-lt"/>
          <a:ea typeface="+mn-ea"/>
          <a:cs typeface="+mn-cs"/>
        </a:defRPr>
      </a:lvl3pPr>
      <a:lvl4pPr marL="1367339" algn="l" defTabSz="911558" rtl="0" eaLnBrk="1" latinLnBrk="0" hangingPunct="1">
        <a:defRPr kumimoji="1" sz="1800" kern="1200">
          <a:solidFill>
            <a:schemeClr val="tx1"/>
          </a:solidFill>
          <a:latin typeface="+mn-lt"/>
          <a:ea typeface="+mn-ea"/>
          <a:cs typeface="+mn-cs"/>
        </a:defRPr>
      </a:lvl4pPr>
      <a:lvl5pPr marL="1823114" algn="l" defTabSz="911558" rtl="0" eaLnBrk="1" latinLnBrk="0" hangingPunct="1">
        <a:defRPr kumimoji="1" sz="1800" kern="1200">
          <a:solidFill>
            <a:schemeClr val="tx1"/>
          </a:solidFill>
          <a:latin typeface="+mn-lt"/>
          <a:ea typeface="+mn-ea"/>
          <a:cs typeface="+mn-cs"/>
        </a:defRPr>
      </a:lvl5pPr>
      <a:lvl6pPr marL="2278899" algn="l" defTabSz="911558" rtl="0" eaLnBrk="1" latinLnBrk="0" hangingPunct="1">
        <a:defRPr kumimoji="1" sz="1800" kern="1200">
          <a:solidFill>
            <a:schemeClr val="tx1"/>
          </a:solidFill>
          <a:latin typeface="+mn-lt"/>
          <a:ea typeface="+mn-ea"/>
          <a:cs typeface="+mn-cs"/>
        </a:defRPr>
      </a:lvl6pPr>
      <a:lvl7pPr marL="2734672" algn="l" defTabSz="911558" rtl="0" eaLnBrk="1" latinLnBrk="0" hangingPunct="1">
        <a:defRPr kumimoji="1" sz="1800" kern="1200">
          <a:solidFill>
            <a:schemeClr val="tx1"/>
          </a:solidFill>
          <a:latin typeface="+mn-lt"/>
          <a:ea typeface="+mn-ea"/>
          <a:cs typeface="+mn-cs"/>
        </a:defRPr>
      </a:lvl7pPr>
      <a:lvl8pPr marL="3190458" algn="l" defTabSz="911558" rtl="0" eaLnBrk="1" latinLnBrk="0" hangingPunct="1">
        <a:defRPr kumimoji="1" sz="1800" kern="1200">
          <a:solidFill>
            <a:schemeClr val="tx1"/>
          </a:solidFill>
          <a:latin typeface="+mn-lt"/>
          <a:ea typeface="+mn-ea"/>
          <a:cs typeface="+mn-cs"/>
        </a:defRPr>
      </a:lvl8pPr>
      <a:lvl9pPr marL="3646228" algn="l" defTabSz="911558"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slide" Target="slide3.xml"/><Relationship Id="rId5" Type="http://schemas.openxmlformats.org/officeDocument/2006/relationships/hyperlink" Target="Festival2016/VR&#12467;&#12531;&#12486;&#12473;&#12488;/&#31179;&#30000;&#27941;&#27874;&#26368;&#32066;&#29256;-1.mp4" TargetMode="External"/><Relationship Id="rId10" Type="http://schemas.openxmlformats.org/officeDocument/2006/relationships/image" Target="../media/image70.png"/><Relationship Id="rId4" Type="http://schemas.openxmlformats.org/officeDocument/2006/relationships/hyperlink" Target="a3s://114.179.94.162:9111/" TargetMode="External"/><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slide" Target="slide3.xml"/><Relationship Id="rId7" Type="http://schemas.openxmlformats.org/officeDocument/2006/relationships/image" Target="../media/image58.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Festival2018/VR&#12467;&#12531;&#12486;&#12473;&#12488;/02_&#12300;&#24535;&#20813;&#37489;&#26989;&#25152;&#31466;&#22353;&#27347;&#12301;&#12300;&#21608;&#36794;&#26045;&#35373;(&#26157;&#21644;39&#24180;&#24403;&#26178;)&#12301;3&#27425;&#20803;VR.mp4" TargetMode="External"/><Relationship Id="rId5" Type="http://schemas.openxmlformats.org/officeDocument/2006/relationships/hyperlink" Target="a3slist://vrcloud.forum8.co.jp/opd63d7l" TargetMode="External"/><Relationship Id="rId4" Type="http://schemas.openxmlformats.org/officeDocument/2006/relationships/slide" Target="slide6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3.xml"/><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954.svg"/><Relationship Id="rId5" Type="http://schemas.openxmlformats.org/officeDocument/2006/relationships/image" Target="../media/image75.png"/><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Festival2019/NaRDA/07_&#31179;&#30000;&#30476;&#31435;&#22823;&#23398;.mp4" TargetMode="External"/><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hyperlink" Target="Festival2019/NaRDA/01_&#37444;&#39592;&#27083;&#36896;&#29289;&#12398;&#31777;&#26131;&#35336;&#28204;&#25216;&#34899;&#12398;&#38283;&#30330;.pdf" TargetMode="Externa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Festival2019/NaRDA/08_&#12456;&#12501;&#12486;&#12483;&#12463;.mp4" TargetMode="External"/><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gif"/><Relationship Id="rId5" Type="http://schemas.openxmlformats.org/officeDocument/2006/relationships/image" Target="../media/image79.jpeg"/><Relationship Id="rId4" Type="http://schemas.openxmlformats.org/officeDocument/2006/relationships/hyperlink" Target="Festival2019/NaRDA/02_&#23665;&#22320;&#27827;&#24029;&#12395;&#12362;&#12369;&#12427;&#27946;&#27700;&#27710;&#28651;&#35299;&#26512;.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hyperlink" Target="Festival2019/NaRDA/02_&#20061;&#24030;&#22303;&#26408;&#35373;&#35336;&#12467;&#12531;&#12469;&#12523;&#12479;&#12531;&#12488;.mp4" TargetMode="External"/><Relationship Id="rId3" Type="http://schemas.openxmlformats.org/officeDocument/2006/relationships/image" Target="../media/image81.png"/><Relationship Id="rId7" Type="http://schemas.openxmlformats.org/officeDocument/2006/relationships/hyperlink" Target="Festival2018/NaRDA/06_&#28023;&#23736;&#22564;&#38450;&#12398;&#32784;&#38663;&#29031;&#26619;&#26908;&#35342;.pdf" TargetMode="External"/><Relationship Id="rId12" Type="http://schemas.openxmlformats.org/officeDocument/2006/relationships/image" Target="../media/image86.jpeg"/><Relationship Id="rId2" Type="http://schemas.openxmlformats.org/officeDocument/2006/relationships/image" Target="../media/image76.png"/><Relationship Id="rId16" Type="http://schemas.openxmlformats.org/officeDocument/2006/relationships/hyperlink" Target="Festival2019/NaRDA/04_&#26862;&#26494;&#24037;&#26989;.mp4" TargetMode="External"/><Relationship Id="rId1" Type="http://schemas.openxmlformats.org/officeDocument/2006/relationships/slideLayout" Target="../slideLayouts/slideLayout4.xml"/><Relationship Id="rId6" Type="http://schemas.openxmlformats.org/officeDocument/2006/relationships/image" Target="../media/image83.png"/><Relationship Id="rId11" Type="http://schemas.openxmlformats.org/officeDocument/2006/relationships/hyperlink" Target="Festival2019/NaRDA/08_&#24040;&#22823;&#22320;&#38663;&#23550;&#24540;&#12398;&#20813;&#38663;&#35013;&#32622;&#20184;&#12365;&#27700;&#27133;&#12398;&#25552;&#26696;.pdf" TargetMode="External"/><Relationship Id="rId5" Type="http://schemas.openxmlformats.org/officeDocument/2006/relationships/image" Target="../media/image82.jpeg"/><Relationship Id="rId15" Type="http://schemas.openxmlformats.org/officeDocument/2006/relationships/hyperlink" Target="Festival2019/NaRDA/03_&#21517;&#26449;&#36896;&#33337;&#25152;.mp4" TargetMode="External"/><Relationship Id="rId10" Type="http://schemas.openxmlformats.org/officeDocument/2006/relationships/image" Target="../media/image85.jpeg"/><Relationship Id="rId4" Type="http://schemas.openxmlformats.org/officeDocument/2006/relationships/hyperlink" Target="Festival2019/NaRDA/05_&#22564;&#38450;&#22320;&#30436;&#35299;&#26512;.pdf" TargetMode="External"/><Relationship Id="rId9" Type="http://schemas.openxmlformats.org/officeDocument/2006/relationships/hyperlink" Target="Festival2019/NaRDA/07_&#12465;&#12540;&#12502;&#12523;&#12456;&#12524;&#12463;&#12471;&#12519;&#12531;&#24037;&#27861;&#12395;&#12424;&#12427;&#26550;&#35373;&#26041;&#27861;&#12398;&#26908;&#35388;.pdf" TargetMode="External"/><Relationship Id="rId14" Type="http://schemas.openxmlformats.org/officeDocument/2006/relationships/hyperlink" Target="Festival2019/NaRDA/01_JR&#20061;&#24030;&#12467;&#12531;&#12469;&#12523;&#12479;&#12531;&#12484;.mp4" TargetMode="Externa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8.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7.png"/><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Festival2019/VR&#12467;&#12531;&#12486;&#12473;&#12488;/04_DS&#12434;&#21033;&#29992;&#12375;&#12383;&#26412;&#30010;&#36890;&#12426;&#12398;&#12452;&#12513;&#12540;&#12472;&#12495;&#12531;&#12503;&#12471;&#12511;&#12517;&#12524;&#12540;&#12471;&#12519;&#12531;.mp4" TargetMode="External"/><Relationship Id="rId3" Type="http://schemas.openxmlformats.org/officeDocument/2006/relationships/slide" Target="slide3.xml"/><Relationship Id="rId7" Type="http://schemas.openxmlformats.org/officeDocument/2006/relationships/hyperlink" Target="a3slist://vrcloud.forum8.co.jp/310se99n" TargetMode="Externa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slide" Target="slide61.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 Target="slide3.xml"/><Relationship Id="rId7" Type="http://schemas.openxmlformats.org/officeDocument/2006/relationships/image" Target="../media/image94.jpe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hyperlink" Target="Festival2019/NaRDA/04_&#12510;&#12523;&#12481;&#12495;&#12470;&#12540;&#12489;&#12434;&#32771;&#24942;&#12375;&#12383;&#27700;&#36947;&#26045;&#35373;&#12398;&#28797;&#23475;&#23550;&#31574;.pdf" TargetMode="External"/><Relationship Id="rId5" Type="http://schemas.openxmlformats.org/officeDocument/2006/relationships/image" Target="../media/image93.jpeg"/><Relationship Id="rId10" Type="http://schemas.openxmlformats.org/officeDocument/2006/relationships/hyperlink" Target="Festival2019/NaRDA/05_&#12490;&#12524;&#12483;&#12472;&#12501;&#12517;&#12540;&#12472;&#12519;&#12531;.mp4" TargetMode="External"/><Relationship Id="rId4" Type="http://schemas.openxmlformats.org/officeDocument/2006/relationships/hyperlink" Target="Festival2019/NaRDA/03_&#35299;&#26512;&#12514;&#12487;&#12523;&#12398;&#36949;&#12356;&#12395;&#12424;&#12427;&#25903;&#25215;&#35373;&#35336;&#29992;&#21453;&#21147;&#12398;&#22949;&#24403;&#24615;&#35413;&#20385;.pdf" TargetMode="External"/><Relationship Id="rId9" Type="http://schemas.openxmlformats.org/officeDocument/2006/relationships/hyperlink" Target="Festival2019/NaRDA/06_&#12471;&#12519;&#12540;&#12508;&#12531;&#12489;&#24314;&#35373;.mp4"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30th-history01.pdf" TargetMode="External"/><Relationship Id="rId13" Type="http://schemas.openxmlformats.org/officeDocument/2006/relationships/slide" Target="slide3.xml"/><Relationship Id="rId3" Type="http://schemas.openxmlformats.org/officeDocument/2006/relationships/image" Target="../media/image25.jpeg"/><Relationship Id="rId7" Type="http://schemas.openxmlformats.org/officeDocument/2006/relationships/slide" Target="slide38.xml"/><Relationship Id="rId12" Type="http://schemas.openxmlformats.org/officeDocument/2006/relationships/hyperlink" Target="&#23455;&#36341;IT&#20225;&#26989;&#35542;&#35611;&#24231;200905.pp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31532;33&#26399;&#21942;&#26989;&#22577;&#21578;&#26360;&#31532;1&#29256;&#31532;2&#21047;.pdf" TargetMode="External"/><Relationship Id="rId11" Type="http://schemas.openxmlformats.org/officeDocument/2006/relationships/image" Target="../media/image28.png"/><Relationship Id="rId5" Type="http://schemas.openxmlformats.org/officeDocument/2006/relationships/hyperlink" Target="&#26032;&#20013;&#26399;&#35336;&#30011;Ver.1.3.pdf" TargetMode="External"/><Relationship Id="rId10" Type="http://schemas.openxmlformats.org/officeDocument/2006/relationships/image" Target="../media/image27.png"/><Relationship Id="rId4" Type="http://schemas.openxmlformats.org/officeDocument/2006/relationships/hyperlink" Target="&#31532;31&#26399;&#21942;&#26989;&#22577;&#21578;&#26360;&#31532;2&#29256;.pdf" TargetMode="External"/><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hyperlink" Target="Festival2019/VR&#12467;&#12531;&#12486;&#12473;&#12488;/05_&#38442;&#31070;&#39640;&#36895;&#36947;&#36335;&#36554;&#20001;&#36556;&#36321;&#12471;&#12511;&#12517;&#12524;&#12540;&#12471;&#12519;&#12531;.mp4" TargetMode="External"/><Relationship Id="rId3" Type="http://schemas.openxmlformats.org/officeDocument/2006/relationships/slide" Target="slide3.xml"/><Relationship Id="rId7" Type="http://schemas.openxmlformats.org/officeDocument/2006/relationships/hyperlink" Target="a3slist://vrcloud.forum8.co.jp/8bpp8uh6" TargetMode="Externa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95.jpeg"/><Relationship Id="rId5" Type="http://schemas.openxmlformats.org/officeDocument/2006/relationships/image" Target="../media/image67.png"/><Relationship Id="rId4" Type="http://schemas.openxmlformats.org/officeDocument/2006/relationships/slide" Target="slide61.xml"/></Relationships>
</file>

<file path=ppt/slides/_rels/slide2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slide" Target="slide3.xml"/><Relationship Id="rId7" Type="http://schemas.openxmlformats.org/officeDocument/2006/relationships/hyperlink" Target="Festival2019/VR&#12467;&#12531;&#12486;&#12473;&#12488;/06_3D&#29872;&#22659;&#35373;&#35336;VR&#12477;&#12501;&#12488;&#12454;&#12455;&#12450;&#12471;&#12473;&#12486;&#12512;&#12398;&#12471;&#12490;&#12522;&#12458;&#27083;&#31689;&#21450;&#12403;VR&#34920;&#31034;.mp4" TargetMode="Externa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hyperlink" Target="a3slist://vrcloud.forum8.co.jp/rqj4phmp" TargetMode="External"/><Relationship Id="rId5" Type="http://schemas.openxmlformats.org/officeDocument/2006/relationships/image" Target="../media/image67.png"/><Relationship Id="rId4" Type="http://schemas.openxmlformats.org/officeDocument/2006/relationships/slide" Target="slide61.xml"/></Relationships>
</file>

<file path=ppt/slides/_rels/slide2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slide" Target="slide3.xml"/><Relationship Id="rId7" Type="http://schemas.openxmlformats.org/officeDocument/2006/relationships/hyperlink" Target="Festival2019/VR&#12467;&#12531;&#12486;&#12473;&#12488;/07_&#30446;&#40658;&#24029;&#27839;&#12356;&#27211;&#26753;&#12521;&#12452;&#12488;&#12450;&#12483;&#12503;&#12471;&#12511;&#12517;&#12524;&#12540;&#12471;&#12519;&#12531;.mp4" TargetMode="Externa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hyperlink" Target="a3slist://vrcloud.forum8.co.jp/t6lfux43" TargetMode="External"/><Relationship Id="rId5" Type="http://schemas.openxmlformats.org/officeDocument/2006/relationships/image" Target="../media/image67.png"/><Relationship Id="rId4" Type="http://schemas.openxmlformats.org/officeDocument/2006/relationships/slide" Target="slide61.xml"/></Relationships>
</file>

<file path=ppt/slides/_rels/slide23.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62.png"/><Relationship Id="rId7" Type="http://schemas.openxmlformats.org/officeDocument/2006/relationships/hyperlink" Target="Festival2019/VR&#12467;&#12531;&#12486;&#12473;&#12488;/12_VR%20for%20urban%20planning%20in%20Cijin%20Island.mp4" TargetMode="Externa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hyperlink" Target="a3slist://vrcloud.forum8.co.jp/h9hx2ih4" TargetMode="External"/><Relationship Id="rId5" Type="http://schemas.openxmlformats.org/officeDocument/2006/relationships/hyperlink" Target="Festival2019/VR&#12467;&#12531;&#12486;&#12473;&#12488;/11_&#21697;&#24029;&#24066;&#34903;&#22320;&#12434;&#12489;&#12521;&#12452;&#12502;&#12377;&#12427;&#27671;&#25345;&#12385;&#20877;&#29694;&#12471;&#12511;&#12517;&#12524;&#12540;&#12479;.mp4" TargetMode="External"/><Relationship Id="rId4" Type="http://schemas.openxmlformats.org/officeDocument/2006/relationships/hyperlink" Target="a3slist://vrcloud.forum8.co.jp/mevqnsj2" TargetMode="External"/><Relationship Id="rId9" Type="http://schemas.openxmlformats.org/officeDocument/2006/relationships/image" Target="../media/image99.jpe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hyperlink" Target="Festival2018/VR&#12467;&#12531;&#12486;&#12473;&#12488;/&#31532;17&#22238;&#12467;&#12531;&#12486;&#12473;&#12488;&#12414;&#12392;&#12417;6K-02.mp4" TargetMode="External"/><Relationship Id="rId5" Type="http://schemas.openxmlformats.org/officeDocument/2006/relationships/slide" Target="slide3.xml"/><Relationship Id="rId4" Type="http://schemas.openxmlformats.org/officeDocument/2006/relationships/slide" Target="slide61.xml"/></Relationships>
</file>

<file path=ppt/slides/_rels/slide2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slide" Target="slide3.xml"/><Relationship Id="rId7" Type="http://schemas.openxmlformats.org/officeDocument/2006/relationships/hyperlink" Target="Festival2018/VR&#12467;&#12531;&#12486;&#12473;&#12488;/01_&#21271;&#28023;&#36947;&#26032;&#24185;&#32218;&#26413;&#24140;&#39365;&#35336;&#30011;VR&#12471;&#12511;&#12517;&#12524;&#12540;&#12471;&#12519;&#12531;.mp4" TargetMode="External"/><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a3slist://vrcloud.forum8.co.jp/p4674rni" TargetMode="External"/><Relationship Id="rId5" Type="http://schemas.openxmlformats.org/officeDocument/2006/relationships/image" Target="../media/image102.png"/><Relationship Id="rId4" Type="http://schemas.openxmlformats.org/officeDocument/2006/relationships/slide" Target="slide61.xml"/></Relationships>
</file>

<file path=ppt/slides/_rels/slide2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slide" Target="slide3.xml"/><Relationship Id="rId7" Type="http://schemas.openxmlformats.org/officeDocument/2006/relationships/image" Target="../media/image58.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Festival2018/VR&#12467;&#12531;&#12486;&#12473;&#12488;/03_&#25805;&#33337;&#12471;&#12511;&#12517;&#12524;&#12540;&#12479;VR&#12487;&#12540;&#12479;.mp4" TargetMode="External"/><Relationship Id="rId5" Type="http://schemas.openxmlformats.org/officeDocument/2006/relationships/hyperlink" Target="a3slist://vrcloud.forum8.co.jp/jt0a7do5" TargetMode="External"/><Relationship Id="rId4" Type="http://schemas.openxmlformats.org/officeDocument/2006/relationships/slide" Target="slide61.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 Target="slide3.xml"/><Relationship Id="rId7" Type="http://schemas.openxmlformats.org/officeDocument/2006/relationships/image" Target="../media/image105.jpe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Festival2018/VR&#12467;&#12531;&#12486;&#12473;&#12488;/04_&#21488;&#28286;&#35686;&#23519;&#22823;&#23398;&#12398;&#23398;&#29983;&#21521;&#12369;&#23433;&#20840;&#36939;&#36578;&#35347;&#32244;&#12471;&#12511;&#12517;&#12524;&#12540;&#12479;&#12540;.mp4" TargetMode="External"/><Relationship Id="rId5" Type="http://schemas.openxmlformats.org/officeDocument/2006/relationships/hyperlink" Target="a3slist://vrcloud.forum8.co.jp/ovhp711f" TargetMode="External"/><Relationship Id="rId4" Type="http://schemas.openxmlformats.org/officeDocument/2006/relationships/slide" Target="slide61.xml"/></Relationships>
</file>

<file path=ppt/slides/_rels/slide28.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slide" Target="slide3.xml"/><Relationship Id="rId7" Type="http://schemas.openxmlformats.org/officeDocument/2006/relationships/image" Target="../media/image91.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Festival2018/VR&#12467;&#12531;&#12486;&#12473;&#12488;/05_&#37489;&#23665;&#29992;&#12480;&#12531;&#12503;&#12488;&#12521;&#12483;&#12463;&#12398;&#33258;&#24459;&#36939;&#36578;&#12471;&#12511;&#12517;&#12524;&#12540;&#12471;&#12519;&#12531;.mp4" TargetMode="External"/><Relationship Id="rId5" Type="http://schemas.openxmlformats.org/officeDocument/2006/relationships/hyperlink" Target="a3slist://vrcloud.forum8.co.jp/hfpff7nm" TargetMode="External"/><Relationship Id="rId4" Type="http://schemas.openxmlformats.org/officeDocument/2006/relationships/slide" Target="slide61.xml"/></Relationships>
</file>

<file path=ppt/slides/_rels/slide2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slide" Target="slide3.xml"/><Relationship Id="rId7" Type="http://schemas.openxmlformats.org/officeDocument/2006/relationships/image" Target="../media/image91.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Festival2018/VR&#12467;&#12531;&#12486;&#12473;&#12488;/06_&#39318;&#37117;&#39640;&#36895;&#36947;&#36335;%20&#27178;&#27996;&#21271;&#32218;&#12539;&#21271;&#35199;&#32218;%20&#12377;&#12409;&#12426;&#21488;&#24335;&#36991;&#38627;&#26041;&#27861;&#12398;VR&#20307;&#39443;&#12471;&#12511;&#12517;&#12524;&#12540;&#12471;&#12519;&#12531;.mp4" TargetMode="External"/><Relationship Id="rId5" Type="http://schemas.openxmlformats.org/officeDocument/2006/relationships/hyperlink" Target="a3slist://vrcloud.forum8.co.jp/z9yup2tj" TargetMode="External"/><Relationship Id="rId4" Type="http://schemas.openxmlformats.org/officeDocument/2006/relationships/slide" Target="slide61.xml"/></Relationships>
</file>

<file path=ppt/slides/_rels/slide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47.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3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slide" Target="slide3.xml"/><Relationship Id="rId7"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Festival2018/VR&#12467;&#12531;&#12486;&#12473;&#12488;/07_&#20870;&#34701;&#23546;&#12503;&#12525;&#12472;&#12455;&#12463;&#12471;&#12519;&#12531;&#12510;&#12483;&#12500;&#12531;&#12464;&#31561;&#26908;&#35388;&#29992;VR.mp4" TargetMode="External"/><Relationship Id="rId5" Type="http://schemas.openxmlformats.org/officeDocument/2006/relationships/hyperlink" Target="a3slist://vrcloud.forum8.co.jp/jmcsafpm" TargetMode="External"/><Relationship Id="rId4" Type="http://schemas.openxmlformats.org/officeDocument/2006/relationships/slide" Target="slide61.xml"/></Relationships>
</file>

<file path=ppt/slides/_rels/slide3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slide" Target="slide3.xml"/><Relationship Id="rId7"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Festival2018/VR&#12467;&#12531;&#12486;&#12473;&#12488;/08_2&#31995;&#32113;EPS&#12471;&#12473;&#12486;&#12512;&#27231;&#33021;&#20307;&#24863;&#12471;&#12511;&#12517;&#12524;&#12540;&#12479;.mp4" TargetMode="External"/><Relationship Id="rId5" Type="http://schemas.openxmlformats.org/officeDocument/2006/relationships/hyperlink" Target="a3slist://vrcloud.forum8.co.jp/9ftb58y0" TargetMode="External"/><Relationship Id="rId4" Type="http://schemas.openxmlformats.org/officeDocument/2006/relationships/slide" Target="slide61.xml"/></Relationships>
</file>

<file path=ppt/slides/_rels/slide3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slide" Target="slide3.xml"/><Relationship Id="rId7"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Festival2018/VR&#12467;&#12531;&#12486;&#12473;&#12488;/09_&#19971;&#28716;&#24029;&#25913;&#20462;&#35336;&#30011;&#12398;VR&#12487;&#12540;&#12479;&#27963;&#29992;.avi" TargetMode="External"/><Relationship Id="rId5" Type="http://schemas.openxmlformats.org/officeDocument/2006/relationships/hyperlink" Target="a3slist://vrcloud.forum8.co.jp/mcgz0o37" TargetMode="External"/><Relationship Id="rId4" Type="http://schemas.openxmlformats.org/officeDocument/2006/relationships/slide" Target="slide61.xml"/></Relationships>
</file>

<file path=ppt/slides/_rels/slide3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slide" Target="slide3.xml"/><Relationship Id="rId7" Type="http://schemas.openxmlformats.org/officeDocument/2006/relationships/hyperlink" Target="Festival2018/VR&#12467;&#12531;&#12486;&#12473;&#12488;/10_&#39640;&#35299;&#20687;&#24230;&#34907;&#26143;&#32676;&#12395;&#12424;&#12427;&#20889;&#30495;&#12434;&#27963;&#29992;&#12375;&#12383;&#24314;&#29289;&#12539;&#22320;&#24418;&#12514;&#12487;&#12523;&#12398;VR&#12408;&#12398;&#36969;&#29992;.mp4" TargetMode="External"/><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a3slist://vrcloud.forum8.co.jp/1tzu5s3g" TargetMode="External"/><Relationship Id="rId11" Type="http://schemas.openxmlformats.org/officeDocument/2006/relationships/hyperlink" Target="Festival2018/VR&#12467;&#12531;&#12486;&#12473;&#12488;/11_UC-winRoad&#12434;&#21033;&#29992;&#12375;&#12383;&#12499;&#12540;&#12463;&#12523;&#12452;&#12531;&#12523;&#12540;&#12503;&#12471;&#12473;&#12486;&#12512;&#12398;ADAS&#27231;&#33021;&#12398;&#12486;&#12473;&#12488;.mp4" TargetMode="External"/><Relationship Id="rId5" Type="http://schemas.openxmlformats.org/officeDocument/2006/relationships/image" Target="../media/image62.png"/><Relationship Id="rId10" Type="http://schemas.openxmlformats.org/officeDocument/2006/relationships/hyperlink" Target="a3slist://vrcloud.forum8.co.jp/ls3228o1" TargetMode="External"/><Relationship Id="rId4" Type="http://schemas.openxmlformats.org/officeDocument/2006/relationships/slide" Target="slide61.xml"/><Relationship Id="rId9" Type="http://schemas.openxmlformats.org/officeDocument/2006/relationships/image" Target="../media/image112.jpeg"/></Relationships>
</file>

<file path=ppt/slides/_rels/slide3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slide" Target="slide3.xml"/><Relationship Id="rId7" Type="http://schemas.openxmlformats.org/officeDocument/2006/relationships/hyperlink" Target="Festival2018/VR&#12467;&#12531;&#12486;&#12473;&#12488;/12_&#27494;&#28450;&#24066;&#38263;&#27743;&#22823;&#27211;&#36335;&#38754;&#28187;&#36895;&#27161;&#35672;&#32218;&#35413;&#20385;&#26989;&#21209;.mp4" TargetMode="External"/><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hyperlink" Target="a3slist://vrcloud.forum8.co.jp/ai18l56w" TargetMode="External"/><Relationship Id="rId11" Type="http://schemas.openxmlformats.org/officeDocument/2006/relationships/hyperlink" Target="Festival2018/VR&#12467;&#12531;&#12486;&#12473;&#12488;/13_VR&#26045;&#24037;&#31649;&#29702;%20&#65374;&#33303;&#35013;&#24037;&#20107;&#12391;&#12398;3D&#27963;&#29992;&#65374;.mp4" TargetMode="External"/><Relationship Id="rId5" Type="http://schemas.openxmlformats.org/officeDocument/2006/relationships/image" Target="../media/image62.png"/><Relationship Id="rId10" Type="http://schemas.openxmlformats.org/officeDocument/2006/relationships/hyperlink" Target="a3slist://vrcloud.forum8.co.jp/tl4o6lx2" TargetMode="External"/><Relationship Id="rId4" Type="http://schemas.openxmlformats.org/officeDocument/2006/relationships/slide" Target="slide61.xml"/><Relationship Id="rId9" Type="http://schemas.openxmlformats.org/officeDocument/2006/relationships/image" Target="../media/image114.jpeg"/></Relationships>
</file>

<file path=ppt/slides/_rels/slide3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hyperlink" Target="a3s://124.33.193.34:50060/" TargetMode="External"/><Relationship Id="rId7" Type="http://schemas.openxmlformats.org/officeDocument/2006/relationships/image" Target="../media/image67.png"/><Relationship Id="rId2" Type="http://schemas.openxmlformats.org/officeDocument/2006/relationships/image" Target="../media/image115.png"/><Relationship Id="rId1" Type="http://schemas.openxmlformats.org/officeDocument/2006/relationships/slideLayout" Target="../slideLayouts/slideLayout49.xml"/><Relationship Id="rId6" Type="http://schemas.openxmlformats.org/officeDocument/2006/relationships/slide" Target="slide3.xml"/><Relationship Id="rId5" Type="http://schemas.openxmlformats.org/officeDocument/2006/relationships/slide" Target="slide14.xml"/><Relationship Id="rId4" Type="http://schemas.openxmlformats.org/officeDocument/2006/relationships/hyperlink" Target="Festival2017/VR&#12467;&#12531;&#12486;&#12473;&#12488;/07_&#22823;&#35215;&#27169;&#22320;&#38663;&#12395;&#12362;&#12369;&#12427;&#32202;&#24613;&#28797;&#23475;&#23550;&#24540;VR&#12398;&#25552;&#26696;.mp4" TargetMode="Externa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7.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8.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hyperlink" Target="http://www.vmc-motion.com/" TargetMode="External"/><Relationship Id="rId3" Type="http://schemas.openxmlformats.org/officeDocument/2006/relationships/image" Target="../media/image120.jpeg"/><Relationship Id="rId7" Type="http://schemas.openxmlformats.org/officeDocument/2006/relationships/hyperlink" Target="https://www.youtube.com/watch?v=eudPj9yGdWg" TargetMode="External"/><Relationship Id="rId12"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48.xml"/><Relationship Id="rId6" Type="http://schemas.openxmlformats.org/officeDocument/2006/relationships/image" Target="../media/image122.jpeg"/><Relationship Id="rId11" Type="http://schemas.openxmlformats.org/officeDocument/2006/relationships/hyperlink" Target="https://www.youtube.com/watch?v=HTXvU56e0nI" TargetMode="External"/><Relationship Id="rId5" Type="http://schemas.openxmlformats.org/officeDocument/2006/relationships/hyperlink" Target="eq-sim.mp4" TargetMode="External"/><Relationship Id="rId10" Type="http://schemas.openxmlformats.org/officeDocument/2006/relationships/image" Target="../media/image124.jpeg"/><Relationship Id="rId4" Type="http://schemas.openxmlformats.org/officeDocument/2006/relationships/image" Target="../media/image121.jpeg"/><Relationship Id="rId9" Type="http://schemas.openxmlformats.org/officeDocument/2006/relationships/hyperlink" Target="https://www.youtube.com/watch?v=Xycq-tdCMfk" TargetMode="External"/><Relationship Id="rId14" Type="http://schemas.openxmlformats.org/officeDocument/2006/relationships/hyperlink" Target="file:///C:\roaddata\0_F8Solution-2017\DF2017&#12520;&#12450;&#12531;\Waves.avi"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9.jpeg"/><Relationship Id="rId21" Type="http://schemas.openxmlformats.org/officeDocument/2006/relationships/image" Target="../media/image51.png"/><Relationship Id="rId7" Type="http://schemas.openxmlformats.org/officeDocument/2006/relationships/image" Target="../media/image41.jpeg"/><Relationship Id="rId12" Type="http://schemas.openxmlformats.org/officeDocument/2006/relationships/image" Target="../media/image46.png"/><Relationship Id="rId17" Type="http://schemas.openxmlformats.org/officeDocument/2006/relationships/slide" Target="slide60.xml"/><Relationship Id="rId2" Type="http://schemas.openxmlformats.org/officeDocument/2006/relationships/notesSlide" Target="../notesSlides/notesSlide3.xml"/><Relationship Id="rId16" Type="http://schemas.openxmlformats.org/officeDocument/2006/relationships/slide" Target="slide3.xml"/><Relationship Id="rId20" Type="http://schemas.openxmlformats.org/officeDocument/2006/relationships/slide" Target="slide57.xml"/><Relationship Id="rId1" Type="http://schemas.openxmlformats.org/officeDocument/2006/relationships/slideLayout" Target="../slideLayouts/slideLayout46.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3.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slide" Target="slide42.xml"/><Relationship Id="rId10" Type="http://schemas.openxmlformats.org/officeDocument/2006/relationships/image" Target="../media/image44.png"/><Relationship Id="rId19" Type="http://schemas.openxmlformats.org/officeDocument/2006/relationships/slide" Target="slide59.xml"/><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2.png"/></Relationships>
</file>

<file path=ppt/slides/_rels/slide40.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hyperlink" Target="https://armailfromharbin.netlify.com/" TargetMode="External"/><Relationship Id="rId7" Type="http://schemas.openxmlformats.org/officeDocument/2006/relationships/image" Target="../media/image129.jpeg"/><Relationship Id="rId2" Type="http://schemas.openxmlformats.org/officeDocument/2006/relationships/image" Target="../media/image119.jpeg"/><Relationship Id="rId1" Type="http://schemas.openxmlformats.org/officeDocument/2006/relationships/slideLayout" Target="../slideLayouts/slideLayout48.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hyperlink" Target="AR%20Mail%20From%20Harbi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19.jpeg"/><Relationship Id="rId1" Type="http://schemas.openxmlformats.org/officeDocument/2006/relationships/slideLayout" Target="../slideLayouts/slideLayout48.xml"/><Relationship Id="rId5" Type="http://schemas.openxmlformats.org/officeDocument/2006/relationships/image" Target="../media/image138.png"/><Relationship Id="rId4" Type="http://schemas.openxmlformats.org/officeDocument/2006/relationships/image" Target="../media/image137.png"/></Relationships>
</file>

<file path=ppt/slides/_rels/slide43.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hyperlink" Target="a3s://114.160.221.169:5600/" TargetMode="External"/><Relationship Id="rId3" Type="http://schemas.openxmlformats.org/officeDocument/2006/relationships/image" Target="../media/image139.jpeg"/><Relationship Id="rId7" Type="http://schemas.openxmlformats.org/officeDocument/2006/relationships/image" Target="../media/image143.jpeg"/><Relationship Id="rId12" Type="http://schemas.openxmlformats.org/officeDocument/2006/relationships/hyperlink" Target="Road&#12391;&#12398;&#27941;&#27874;&#34920;&#29694;.avi"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2.jpeg"/><Relationship Id="rId11" Type="http://schemas.openxmlformats.org/officeDocument/2006/relationships/hyperlink" Target="xpswmm&#12391;&#12398;&#27941;&#27874;&#34920;&#29694;.wmv" TargetMode="External"/><Relationship Id="rId5" Type="http://schemas.openxmlformats.org/officeDocument/2006/relationships/image" Target="../media/image141.jpeg"/><Relationship Id="rId10" Type="http://schemas.openxmlformats.org/officeDocument/2006/relationships/image" Target="../media/image146.png"/><Relationship Id="rId4" Type="http://schemas.openxmlformats.org/officeDocument/2006/relationships/image" Target="../media/image140.jpeg"/><Relationship Id="rId9" Type="http://schemas.openxmlformats.org/officeDocument/2006/relationships/image" Target="../media/image145.jpeg"/></Relationships>
</file>

<file path=ppt/slides/_rels/slide4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50.png"/><Relationship Id="rId5" Type="http://schemas.openxmlformats.org/officeDocument/2006/relationships/image" Target="../media/image149.png"/><Relationship Id="rId10" Type="http://schemas.openxmlformats.org/officeDocument/2006/relationships/hyperlink" Target="&#12503;&#12525;&#12472;&#12455;&#12463;&#12488;&#25552;&#26696;&#26360;.pdf" TargetMode="External"/><Relationship Id="rId4" Type="http://schemas.openxmlformats.org/officeDocument/2006/relationships/image" Target="../media/image148.png"/><Relationship Id="rId9" Type="http://schemas.openxmlformats.org/officeDocument/2006/relationships/image" Target="../media/image153.png"/></Relationships>
</file>

<file path=ppt/slides/_rels/slide4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hyperlink" Target="U&amp;C98-P045_&#22303;&#30707;&#27969;.pdf" TargetMode="External"/><Relationship Id="rId4" Type="http://schemas.openxmlformats.org/officeDocument/2006/relationships/image" Target="../media/image155.gif"/></Relationships>
</file>

<file path=ppt/slides/_rels/slide46.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comments" Target="../comments/comment1.xml"/><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47.xml.rels><?xml version="1.0" encoding="UTF-8" standalone="yes"?>
<Relationships xmlns="http://schemas.openxmlformats.org/package/2006/relationships"><Relationship Id="rId8" Type="http://schemas.openxmlformats.org/officeDocument/2006/relationships/hyperlink" Target="eq-sim.mp4" TargetMode="External"/><Relationship Id="rId3" Type="http://schemas.openxmlformats.org/officeDocument/2006/relationships/image" Target="../media/image120.jpeg"/><Relationship Id="rId7" Type="http://schemas.openxmlformats.org/officeDocument/2006/relationships/image" Target="../media/image16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22.jpeg"/><Relationship Id="rId10" Type="http://schemas.openxmlformats.org/officeDocument/2006/relationships/comments" Target="../comments/comment2.xml"/><Relationship Id="rId4" Type="http://schemas.openxmlformats.org/officeDocument/2006/relationships/image" Target="../media/image121.jpeg"/><Relationship Id="rId9" Type="http://schemas.openxmlformats.org/officeDocument/2006/relationships/image" Target="../media/image163.jpeg"/></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hyperlink" Target="https://adec-cert.jp/" TargetMode="External"/><Relationship Id="rId7" Type="http://schemas.openxmlformats.org/officeDocument/2006/relationships/diagramLayout" Target="../diagrams/layout3.xml"/><Relationship Id="rId2" Type="http://schemas.openxmlformats.org/officeDocument/2006/relationships/image" Target="../media/image89.png"/><Relationship Id="rId1" Type="http://schemas.openxmlformats.org/officeDocument/2006/relationships/slideLayout" Target="../slideLayouts/slideLayout47.xml"/><Relationship Id="rId6" Type="http://schemas.openxmlformats.org/officeDocument/2006/relationships/diagramData" Target="../diagrams/data3.xml"/><Relationship Id="rId5" Type="http://schemas.openxmlformats.org/officeDocument/2006/relationships/image" Target="../media/image165.png"/><Relationship Id="rId10" Type="http://schemas.microsoft.com/office/2007/relationships/diagramDrawing" Target="../diagrams/drawing3.xml"/><Relationship Id="rId4" Type="http://schemas.openxmlformats.org/officeDocument/2006/relationships/image" Target="../media/image164.emf"/><Relationship Id="rId9" Type="http://schemas.openxmlformats.org/officeDocument/2006/relationships/diagramColors" Target="../diagrams/colors3.xml"/></Relationships>
</file>

<file path=ppt/slides/_rels/slide4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7.jpe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shade3d.jp/product/shade3d/ver20/block_ui_programing.html" TargetMode="External"/><Relationship Id="rId1" Type="http://schemas.openxmlformats.org/officeDocument/2006/relationships/slideLayout" Target="../slideLayouts/slideLayout4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shade3d.jp/product/shade3d/ver20/block_ui_programing.html" TargetMode="External"/><Relationship Id="rId1" Type="http://schemas.openxmlformats.org/officeDocument/2006/relationships/slideLayout" Target="../slideLayouts/slideLayout47.xml"/><Relationship Id="rId5" Type="http://schemas.openxmlformats.org/officeDocument/2006/relationships/image" Target="../media/image175.jpeg"/><Relationship Id="rId4" Type="http://schemas.openxmlformats.org/officeDocument/2006/relationships/image" Target="../media/image174.jpeg"/></Relationships>
</file>

<file path=ppt/slides/_rels/slide5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hyperlink" Target="https://www.forum8.co.jp/https:/www.forum8.co.jp/product/suite/chidori/"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hyperlink" Target="https://www.forum8.co.jp/https:/www.forum8.co.jp/product/suite/chidori/" TargetMode="External"/><Relationship Id="rId5" Type="http://schemas.openxmlformats.org/officeDocument/2006/relationships/image" Target="../media/image182.jpeg"/><Relationship Id="rId4" Type="http://schemas.openxmlformats.org/officeDocument/2006/relationships/image" Target="../media/image181.jpe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hyperlink" Target="https://www.forum8.co.jp/https:/www.forum8.co.jp/product/suite/chidori/" TargetMode="External"/><Relationship Id="rId5" Type="http://schemas.openxmlformats.org/officeDocument/2006/relationships/image" Target="../media/image184.png"/><Relationship Id="rId4" Type="http://schemas.openxmlformats.org/officeDocument/2006/relationships/image" Target="../media/image183.png"/></Relationships>
</file>

<file path=ppt/slides/_rels/slide5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47.xml"/><Relationship Id="rId4" Type="http://schemas.openxmlformats.org/officeDocument/2006/relationships/hyperlink" Target="https://www.forum8.co.jp/forum8/press/press191024.htm"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hyperlink" Target="http://www.forum8.co.jp/forum8/sdgs.htm" TargetMode="Externa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image" Target="../media/image189.png"/><Relationship Id="rId5" Type="http://schemas.openxmlformats.org/officeDocument/2006/relationships/hyperlink" Target="Festival2019/VR&#12467;&#12531;&#12486;&#12473;&#12488;/&#31532;18&#22238;&#12467;&#12531;&#12486;&#12473;&#12488;&#12414;&#12392;&#12417;4K-02.mp4" TargetMode="Externa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jpeg"/><Relationship Id="rId1" Type="http://schemas.openxmlformats.org/officeDocument/2006/relationships/slideLayout" Target="../slideLayouts/slideLayout40.xml"/><Relationship Id="rId4" Type="http://schemas.openxmlformats.org/officeDocument/2006/relationships/image" Target="../media/image56.png"/></Relationships>
</file>

<file path=ppt/slides/_rels/slide60.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slide" Target="slide3.xml"/><Relationship Id="rId7" Type="http://schemas.openxmlformats.org/officeDocument/2006/relationships/hyperlink" Target="Festival2019/VR&#12467;&#12531;&#12486;&#12473;&#12488;/01_&#23433;&#20840;&#36939;&#36578;&#36208;&#34892;&#35413;&#20385;&#35386;&#26029;&#12471;&#12511;&#12517;&#12524;&#12540;&#12479;.mp4" TargetMode="Externa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hyperlink" Target="a3slist://vrcloud.forum8.co.jp/2ikroy3c" TargetMode="External"/><Relationship Id="rId11" Type="http://schemas.openxmlformats.org/officeDocument/2006/relationships/image" Target="../media/image193.jpeg"/><Relationship Id="rId5" Type="http://schemas.openxmlformats.org/officeDocument/2006/relationships/image" Target="../media/image102.png"/><Relationship Id="rId10" Type="http://schemas.openxmlformats.org/officeDocument/2006/relationships/image" Target="../media/image192.jpeg"/><Relationship Id="rId4" Type="http://schemas.openxmlformats.org/officeDocument/2006/relationships/slide" Target="slide61.xml"/><Relationship Id="rId9" Type="http://schemas.openxmlformats.org/officeDocument/2006/relationships/image" Target="../media/image191.jpeg"/></Relationships>
</file>

<file path=ppt/slides/_rels/slide6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60.png"/><Relationship Id="rId7"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40.xml"/><Relationship Id="rId6" Type="http://schemas.openxmlformats.org/officeDocument/2006/relationships/slide" Target="slide3.xml"/><Relationship Id="rId5" Type="http://schemas.openxmlformats.org/officeDocument/2006/relationships/hyperlink" Target="Festival2015/01_VR&#12467;&#12531;&#12486;&#12473;&#12488;/VRCON2015-03-&#19977;&#20117;&#20849;&#21516;&#24314;&#35373;.mp4" TargetMode="External"/><Relationship Id="rId4" Type="http://schemas.openxmlformats.org/officeDocument/2006/relationships/hyperlink" Target="a3s://114.160.221.169:5750/"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hyperlink" Target="Festival2014/01_VR&#12467;&#12531;&#12486;&#12473;&#12488;/13_10_Michael%20Baker.avi" TargetMode="External"/><Relationship Id="rId7" Type="http://schemas.openxmlformats.org/officeDocument/2006/relationships/image" Target="../media/image197.png"/><Relationship Id="rId2" Type="http://schemas.openxmlformats.org/officeDocument/2006/relationships/hyperlink" Target="a3s://114.160.221.169:5662/" TargetMode="External"/><Relationship Id="rId1" Type="http://schemas.openxmlformats.org/officeDocument/2006/relationships/slideLayout" Target="../slideLayouts/slideLayout45.xml"/><Relationship Id="rId6" Type="http://schemas.openxmlformats.org/officeDocument/2006/relationships/hyperlink" Target="Festival2014/01_VR&#12467;&#12531;&#12486;&#12473;&#12488;/13_08_&#21516;&#24535;&#31038;&#22823;&#23398;.avi" TargetMode="External"/><Relationship Id="rId5" Type="http://schemas.openxmlformats.org/officeDocument/2006/relationships/hyperlink" Target="a3s://114.179.103.22:20042/" TargetMode="External"/><Relationship Id="rId4" Type="http://schemas.openxmlformats.org/officeDocument/2006/relationships/image" Target="../media/image62.png"/><Relationship Id="rId9" Type="http://schemas.openxmlformats.org/officeDocument/2006/relationships/image" Target="../media/image199.jpeg"/></Relationships>
</file>

<file path=ppt/slides/_rels/slide63.xml.rels><?xml version="1.0" encoding="UTF-8" standalone="yes"?>
<Relationships xmlns="http://schemas.openxmlformats.org/package/2006/relationships"><Relationship Id="rId3" Type="http://schemas.openxmlformats.org/officeDocument/2006/relationships/hyperlink" Target="a3s://114.160.221.169:5781/" TargetMode="External"/><Relationship Id="rId7" Type="http://schemas.openxmlformats.org/officeDocument/2006/relationships/image" Target="../media/image202.png"/><Relationship Id="rId2" Type="http://schemas.openxmlformats.org/officeDocument/2006/relationships/image" Target="../media/image58.png"/><Relationship Id="rId1" Type="http://schemas.openxmlformats.org/officeDocument/2006/relationships/slideLayout" Target="../slideLayouts/slideLayout45.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hyperlink" Target="003_&#12497;&#12471;&#12501;&#12451;&#12483;&#12463;&#12467;&#12531;&#12469;&#12523;&#12479;&#12531;&#12484;&#26666;&#24335;&#20250;&#31038;.mp4"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Festival2019/VR&#12467;&#12531;&#12486;&#12473;&#12488;/02_VR&#31561;&#20307;&#24863;&#22411;&#30740;&#20462;&#12471;&#12473;&#12486;&#12512;.mp4" TargetMode="External"/><Relationship Id="rId3" Type="http://schemas.openxmlformats.org/officeDocument/2006/relationships/slide" Target="slide3.xml"/><Relationship Id="rId7" Type="http://schemas.openxmlformats.org/officeDocument/2006/relationships/hyperlink" Target="a3slist://vrcloud.forum8.co.jp/ljt11zt1" TargetMode="Externa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slide" Target="slide61.xml"/></Relationships>
</file>

<file path=ppt/slides/_rels/slide8.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image" Target="../media/image60.png"/><Relationship Id="rId7"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hyperlink" Target="Festival2019/VR&#12467;&#12531;&#12486;&#12473;&#12488;/03_&#38500;&#38634;&#36554;&#36939;&#36578;&#12471;&#12511;&#12517;&#12524;&#12540;&#12479;.mp4" TargetMode="External"/><Relationship Id="rId4" Type="http://schemas.openxmlformats.org/officeDocument/2006/relationships/hyperlink" Target="a3slist://vrcloud.forum8.co.jp/gqj1mnvy"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Festival2019/VR&#12467;&#12531;&#12486;&#12473;&#12488;/10_&#36939;&#36578;&#21028;&#26029;&#21453;&#24540;&#35413;&#20385;&#12471;&#12511;&#12517;&#12524;&#12540;&#12479;.mp4" TargetMode="External"/><Relationship Id="rId3" Type="http://schemas.openxmlformats.org/officeDocument/2006/relationships/image" Target="../media/image62.png"/><Relationship Id="rId7" Type="http://schemas.openxmlformats.org/officeDocument/2006/relationships/hyperlink" Target="a3slist://vrcloud.forum8.co.jp/gi8l7xam" TargetMode="External"/><Relationship Id="rId12" Type="http://schemas.openxmlformats.org/officeDocument/2006/relationships/image" Target="../media/image65.jpe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3.jpeg"/><Relationship Id="rId11" Type="http://schemas.openxmlformats.org/officeDocument/2006/relationships/hyperlink" Target="Festival2019/VR&#12467;&#12531;&#12486;&#12473;&#12488;/09_&#31038;&#20250;&#12452;&#12531;&#12501;&#12521;&#35336;&#30011;VR&#12471;&#12511;&#12517;&#12524;&#12540;&#12471;&#12519;&#12531;.mp4" TargetMode="External"/><Relationship Id="rId5" Type="http://schemas.openxmlformats.org/officeDocument/2006/relationships/hyperlink" Target="Festival2019/VR&#12467;&#12531;&#12486;&#12473;&#12488;/08_&#23433;&#35613;&#24029;BOX&#24037;&#20107;VR.mp4" TargetMode="External"/><Relationship Id="rId10" Type="http://schemas.openxmlformats.org/officeDocument/2006/relationships/hyperlink" Target="a3slist://vrcloud.forum8.co.jp/ytte95wf" TargetMode="External"/><Relationship Id="rId4" Type="http://schemas.openxmlformats.org/officeDocument/2006/relationships/hyperlink" Target="a3slist://vrcloud.forum8.co.jp/68s422kj" TargetMode="External"/><Relationship Id="rId9"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7094185" y="6528503"/>
            <a:ext cx="3570953" cy="47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15" tIns="45532" rIns="91015" bIns="45532" anchor="ctr">
            <a:spAutoFit/>
          </a:bodyPr>
          <a:lstStyle/>
          <a:p>
            <a:pPr algn="ctr" defTabSz="913867">
              <a:defRPr/>
            </a:pPr>
            <a:r>
              <a:rPr lang="ja-JP" altLang="en-US" sz="2500" b="1" dirty="0">
                <a:solidFill>
                  <a:srgbClr val="FFFFFF"/>
                </a:solidFill>
                <a:latin typeface="MS UI Gothic" pitchFamily="50" charset="-128"/>
                <a:ea typeface="MS UI Gothic" pitchFamily="50" charset="-128"/>
              </a:rPr>
              <a:t>株式会社　フォーラムエイト</a:t>
            </a:r>
          </a:p>
        </p:txBody>
      </p:sp>
      <p:pic>
        <p:nvPicPr>
          <p:cNvPr id="2050" name="Picture 2" descr="D:\共有\印刷\事務関係\スライド\kikyu.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2227" y="472111"/>
            <a:ext cx="1571082" cy="1728191"/>
          </a:xfrm>
          <a:prstGeom prst="rect">
            <a:avLst/>
          </a:prstGeom>
          <a:noFill/>
        </p:spPr>
      </p:pic>
      <p:sp>
        <p:nvSpPr>
          <p:cNvPr id="10" name="Rectangle 3"/>
          <p:cNvSpPr>
            <a:spLocks noChangeArrowheads="1"/>
          </p:cNvSpPr>
          <p:nvPr/>
        </p:nvSpPr>
        <p:spPr bwMode="auto">
          <a:xfrm>
            <a:off x="3065563" y="1570580"/>
            <a:ext cx="8250137" cy="3692939"/>
          </a:xfrm>
          <a:prstGeom prst="rect">
            <a:avLst/>
          </a:prstGeom>
          <a:noFill/>
          <a:ln w="9525">
            <a:noFill/>
            <a:miter lim="800000"/>
            <a:headEnd/>
            <a:tailEnd/>
          </a:ln>
          <a:effectLst/>
        </p:spPr>
        <p:txBody>
          <a:bodyPr wrap="square" lIns="91020" tIns="45532" rIns="91020" bIns="45532" anchor="ctr">
            <a:spAutoFit/>
          </a:bodyPr>
          <a:lstStyle/>
          <a:p>
            <a:pPr defTabSz="913867">
              <a:defRPr/>
            </a:pPr>
            <a:r>
              <a:rPr lang="en-US" altLang="ja-JP" sz="3600" b="1" dirty="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rPr>
              <a:t>FORUM 8  Design Solution</a:t>
            </a:r>
          </a:p>
          <a:p>
            <a:pPr defTabSz="913867">
              <a:defRPr/>
            </a:pPr>
            <a:r>
              <a:rPr lang="ja-JP" altLang="en-US" sz="5400" b="1" dirty="0" smtClean="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rPr>
              <a:t>防災安全　</a:t>
            </a:r>
            <a:endParaRPr lang="en-US" altLang="ja-JP" sz="5400" b="1" dirty="0" smtClean="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endParaRPr>
          </a:p>
          <a:p>
            <a:pPr defTabSz="913867">
              <a:defRPr/>
            </a:pPr>
            <a:r>
              <a:rPr lang="en-US" altLang="ja-JP" sz="5400" b="1" dirty="0" smtClean="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rPr>
              <a:t>3DVR</a:t>
            </a:r>
            <a:r>
              <a:rPr lang="ja-JP" altLang="en-US" sz="5400" b="1" dirty="0" smtClean="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rPr>
              <a:t>・</a:t>
            </a:r>
            <a:r>
              <a:rPr lang="en-US" altLang="ja-JP" sz="5400" b="1" dirty="0" err="1" smtClean="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rPr>
              <a:t>DesignStudio</a:t>
            </a:r>
            <a:endParaRPr lang="en-US" altLang="ja-JP" sz="5400" b="1" dirty="0" smtClean="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endParaRPr>
          </a:p>
          <a:p>
            <a:pPr defTabSz="913867">
              <a:defRPr/>
            </a:pPr>
            <a:r>
              <a:rPr lang="ja-JP" altLang="en-US" sz="5400" b="1" dirty="0" smtClean="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rPr>
              <a:t>ＵＣ</a:t>
            </a:r>
            <a:r>
              <a:rPr lang="en-US" altLang="ja-JP" sz="5400" b="1" dirty="0" smtClean="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rPr>
              <a:t>-win/Road</a:t>
            </a:r>
            <a:r>
              <a:rPr lang="ja-JP" altLang="en-US" sz="5400" b="1" dirty="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rPr>
              <a:t>　</a:t>
            </a:r>
            <a:endParaRPr lang="en-US" altLang="ja-JP" sz="5400" b="1" dirty="0">
              <a:ln w="12700">
                <a:noFill/>
              </a:ln>
              <a:solidFill>
                <a:srgbClr val="FFFFFF"/>
              </a:solidFill>
              <a:effectLst>
                <a:outerShdw blurRad="38100" dist="38100" dir="2700000" algn="tl">
                  <a:srgbClr val="000000">
                    <a:alpha val="43137"/>
                  </a:srgbClr>
                </a:outerShdw>
              </a:effectLst>
              <a:latin typeface="MS UI Gothic" pitchFamily="50" charset="-128"/>
              <a:ea typeface="MS UI Gothic" pitchFamily="50" charset="-128"/>
            </a:endParaRPr>
          </a:p>
          <a:p>
            <a:pPr defTabSz="913867">
              <a:defRPr/>
            </a:pPr>
            <a:endParaRPr lang="en-US" altLang="ja-JP" sz="3600" dirty="0">
              <a:solidFill>
                <a:srgbClr val="0033CC"/>
              </a:solidFill>
              <a:effectLst>
                <a:outerShdw blurRad="38100" dist="38100" dir="2700000" algn="tl">
                  <a:srgbClr val="000000">
                    <a:alpha val="43137"/>
                  </a:srgbClr>
                </a:outerShdw>
              </a:effectLst>
              <a:latin typeface="MS UI Gothic" pitchFamily="50" charset="-128"/>
              <a:ea typeface="MS UI Gothic" pitchFamily="50" charset="-128"/>
            </a:endParaRPr>
          </a:p>
        </p:txBody>
      </p:sp>
      <p:pic>
        <p:nvPicPr>
          <p:cNvPr id="11" name="Picture 6" descr="D:\共有\印刷\事務関係\入社式ppt\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3994" y="7096845"/>
            <a:ext cx="3925734" cy="603618"/>
          </a:xfrm>
          <a:prstGeom prst="rect">
            <a:avLst/>
          </a:prstGeom>
          <a:noFill/>
          <a:ln w="9525">
            <a:noFill/>
            <a:miter lim="800000"/>
            <a:headEnd/>
            <a:tailEnd/>
          </a:ln>
        </p:spPr>
      </p:pic>
      <p:sp>
        <p:nvSpPr>
          <p:cNvPr id="3" name="テキスト ボックス 2">
            <a:extLst>
              <a:ext uri="{FF2B5EF4-FFF2-40B4-BE49-F238E27FC236}">
                <a16:creationId xmlns="" xmlns:a16="http://schemas.microsoft.com/office/drawing/2014/main" id="{E233D14B-5C2D-4A98-9C7A-DB7E4E80F97A}"/>
              </a:ext>
            </a:extLst>
          </p:cNvPr>
          <p:cNvSpPr txBox="1"/>
          <p:nvPr/>
        </p:nvSpPr>
        <p:spPr bwMode="auto">
          <a:xfrm>
            <a:off x="8430666" y="6088732"/>
            <a:ext cx="2232248" cy="48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950" tIns="54987" rIns="109950" bIns="54987" rtlCol="0">
            <a:spAutoFit/>
          </a:bodyPr>
          <a:lstStyle/>
          <a:p>
            <a:pPr algn="r"/>
            <a:r>
              <a:rPr lang="en-US" altLang="ja-JP" sz="2400" dirty="0" smtClean="0">
                <a:ln/>
                <a:solidFill>
                  <a:schemeClr val="bg1"/>
                </a:solidFill>
              </a:rPr>
              <a:t>2020.10</a:t>
            </a:r>
            <a:endParaRPr lang="en-US" altLang="ja-JP" sz="2400" dirty="0">
              <a:ln/>
              <a:solidFill>
                <a:schemeClr val="bg1"/>
              </a:solidFill>
            </a:endParaRPr>
          </a:p>
        </p:txBody>
      </p:sp>
      <p:pic>
        <p:nvPicPr>
          <p:cNvPr id="4" name="図 3">
            <a:extLst>
              <a:ext uri="{FF2B5EF4-FFF2-40B4-BE49-F238E27FC236}">
                <a16:creationId xmlns="" xmlns:a16="http://schemas.microsoft.com/office/drawing/2014/main" id="{36C6FD05-D768-448E-920B-19022665DC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282" y="-175964"/>
            <a:ext cx="1797500" cy="11820360"/>
          </a:xfrm>
          <a:prstGeom prst="rect">
            <a:avLst/>
          </a:prstGeom>
        </p:spPr>
      </p:pic>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9538" y="710318"/>
            <a:ext cx="4762500" cy="476250"/>
          </a:xfrm>
          <a:prstGeom prst="rect">
            <a:avLst/>
          </a:prstGeom>
        </p:spPr>
      </p:pic>
    </p:spTree>
    <p:extLst>
      <p:ext uri="{BB962C8B-B14F-4D97-AF65-F5344CB8AC3E}">
        <p14:creationId xmlns:p14="http://schemas.microsoft.com/office/powerpoint/2010/main" val="24733959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2" descr="C:\Users\takashima\Documents\名称未設定-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2320"/>
            <a:ext cx="11315700" cy="8001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2"/>
          <p:cNvSpPr>
            <a:spLocks noChangeArrowheads="1"/>
          </p:cNvSpPr>
          <p:nvPr/>
        </p:nvSpPr>
        <p:spPr bwMode="auto">
          <a:xfrm>
            <a:off x="1203649" y="1984279"/>
            <a:ext cx="9902298" cy="102234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津波迅速避難教育システム　　　　</a:t>
            </a:r>
            <a:endPar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ct val="20000"/>
              </a:spcBef>
              <a:defRPr/>
            </a:pPr>
            <a:r>
              <a:rPr lang="ja-JP" altLang="en-US" b="1" dirty="0"/>
              <a:t>秋田県産業技術センター</a:t>
            </a:r>
            <a:r>
              <a:rPr lang="en-US" altLang="ja-JP" b="1" dirty="0"/>
              <a:t>/</a:t>
            </a:r>
            <a:r>
              <a:rPr lang="ja-JP" altLang="en-US" b="1" dirty="0"/>
              <a:t>秋田大学</a:t>
            </a:r>
            <a:endParaRPr lang="en-US" altLang="ja-JP" b="1" dirty="0">
              <a:effectLst>
                <a:outerShdw blurRad="38100" dist="38100" dir="2700000" algn="tl">
                  <a:srgbClr val="C0C0C0"/>
                </a:outerShdw>
              </a:effectLst>
              <a:ea typeface="ＭＳ Ｐゴシック" charset="-128"/>
            </a:endParaRPr>
          </a:p>
        </p:txBody>
      </p:sp>
      <p:sp>
        <p:nvSpPr>
          <p:cNvPr id="19" name="Text Box 9"/>
          <p:cNvSpPr txBox="1">
            <a:spLocks noChangeArrowheads="1"/>
          </p:cNvSpPr>
          <p:nvPr/>
        </p:nvSpPr>
        <p:spPr bwMode="auto">
          <a:xfrm>
            <a:off x="6103411" y="3087160"/>
            <a:ext cx="5002543" cy="188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海底地震発生に伴い津波来襲が危惧される地域において、どのように迅速避難すべきかを学習できる避難教育システム。秋田市の津波浸水域の街並みを</a:t>
            </a:r>
            <a:r>
              <a:rPr lang="en-US" altLang="ja-JP" sz="1600" dirty="0"/>
              <a:t>VR</a:t>
            </a:r>
            <a:r>
              <a:rPr lang="ja-JP" altLang="en-US" sz="1600" dirty="0"/>
              <a:t>化し、津波がどのように遡上してくるのかを体験できるため、住民にとって親和性の高いシステムである。今後、秋田県全域に展開し、津波防災に対する啓発活動に役立てる。</a:t>
            </a:r>
            <a:endParaRPr kumimoji="0" lang="ja-JP" altLang="en-US" sz="1600" b="1" dirty="0"/>
          </a:p>
        </p:txBody>
      </p:sp>
      <p:sp>
        <p:nvSpPr>
          <p:cNvPr id="20" name="正方形/長方形 19"/>
          <p:cNvSpPr/>
          <p:nvPr/>
        </p:nvSpPr>
        <p:spPr>
          <a:xfrm>
            <a:off x="7365441" y="6969558"/>
            <a:ext cx="3396199" cy="415407"/>
          </a:xfrm>
          <a:prstGeom prst="rect">
            <a:avLst/>
          </a:prstGeom>
        </p:spPr>
        <p:txBody>
          <a:bodyPr wrap="none" lIns="91351" tIns="45675" rIns="91351" bIns="45675">
            <a:spAutoFit/>
          </a:bodyPr>
          <a:lstStyle/>
          <a:p>
            <a:r>
              <a:rPr lang="en-US" altLang="ja-JP" dirty="0">
                <a:hlinkClick r:id="rId4"/>
              </a:rPr>
              <a:t>a3s://114.179.94.162:9111/</a:t>
            </a:r>
            <a:endParaRPr lang="ja-JP" altLang="en-US" dirty="0"/>
          </a:p>
        </p:txBody>
      </p:sp>
      <p:sp>
        <p:nvSpPr>
          <p:cNvPr id="21" name="Rectangle 11"/>
          <p:cNvSpPr>
            <a:spLocks noChangeArrowheads="1"/>
          </p:cNvSpPr>
          <p:nvPr/>
        </p:nvSpPr>
        <p:spPr bwMode="auto">
          <a:xfrm>
            <a:off x="7386051"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5" action="ppaction://hlinkfile"/>
              </a:rPr>
              <a:t>作品紹介</a:t>
            </a:r>
            <a:r>
              <a:rPr lang="en-US" altLang="ja-JP" dirty="0">
                <a:solidFill>
                  <a:srgbClr val="000000"/>
                </a:solidFill>
                <a:hlinkClick r:id="rId5" action="ppaction://hlinkfile"/>
              </a:rPr>
              <a:t>AVI</a:t>
            </a:r>
            <a:endParaRPr lang="ja-JP" altLang="en-US" dirty="0">
              <a:solidFill>
                <a:srgbClr val="000000"/>
              </a:solidFill>
            </a:endParaRPr>
          </a:p>
        </p:txBody>
      </p:sp>
      <p:sp>
        <p:nvSpPr>
          <p:cNvPr id="14" name="右カーブ矢印 13">
            <a:hlinkClick r:id="" action="ppaction://noaction"/>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2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6" action="ppaction://hlinksldjump"/>
              </a:rPr>
              <a:t>コンテンツ</a:t>
            </a:r>
            <a:endParaRPr lang="ja-JP" altLang="en-US" sz="1200" b="1" dirty="0">
              <a:solidFill>
                <a:srgbClr val="CCECFF"/>
              </a:solidFill>
            </a:endParaRPr>
          </a:p>
        </p:txBody>
      </p:sp>
      <p:sp>
        <p:nvSpPr>
          <p:cNvPr id="15" name="Rectangle 4"/>
          <p:cNvSpPr>
            <a:spLocks noChangeArrowheads="1"/>
          </p:cNvSpPr>
          <p:nvPr/>
        </p:nvSpPr>
        <p:spPr bwMode="auto">
          <a:xfrm>
            <a:off x="5441830" y="1120181"/>
            <a:ext cx="5873874" cy="85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審査員特別賞　</a:t>
            </a:r>
            <a:r>
              <a:rPr lang="ja-JP" altLang="en-US" sz="2800" b="1" dirty="0"/>
              <a:t>地域づくり賞</a:t>
            </a:r>
            <a:endParaRPr kumimoji="0" lang="zh-CN" altLang="en-US" sz="1800" b="1" kern="0" dirty="0"/>
          </a:p>
          <a:p>
            <a:pPr defTabSz="1324575" eaLnBrk="0" fontAlgn="auto" hangingPunct="0">
              <a:spcBef>
                <a:spcPts val="0"/>
              </a:spcBef>
              <a:spcAft>
                <a:spcPts val="0"/>
              </a:spcAft>
              <a:defRPr/>
            </a:pPr>
            <a:r>
              <a:rPr kumimoji="0" lang="en-US" altLang="ja-JP" sz="1900" b="1" kern="0" dirty="0"/>
              <a:t>NPO </a:t>
            </a:r>
            <a:r>
              <a:rPr kumimoji="0" lang="ja-JP" altLang="en-US" sz="1900" b="1" kern="0" dirty="0"/>
              <a:t>地域づくり工房 代表　　傘木 宏夫 氏</a:t>
            </a:r>
            <a:endParaRPr kumimoji="0" lang="zh-CN" altLang="en-US" sz="1900" b="1" kern="0" dirty="0"/>
          </a:p>
        </p:txBody>
      </p:sp>
      <p:pic>
        <p:nvPicPr>
          <p:cNvPr id="16" name="Picture 2" descr="C:\data\印刷\DesignFestival\第3回-2011\PPT\sozai\con-審査員.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5928" y="1239656"/>
            <a:ext cx="4547925" cy="5285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911507" y="3064404"/>
            <a:ext cx="4992374" cy="28082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17291" y="6036741"/>
            <a:ext cx="2764533" cy="15550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444819" y="6036743"/>
            <a:ext cx="2758441" cy="155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73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1203649" y="1984279"/>
            <a:ext cx="9087922" cy="1545563"/>
          </a:xfrm>
          <a:prstGeom prst="rect">
            <a:avLst/>
          </a:prstGeom>
          <a:noFill/>
          <a:ln w="9525">
            <a:noFill/>
            <a:miter lim="800000"/>
            <a:headEnd/>
            <a:tailEnd/>
          </a:ln>
          <a:effectLst/>
        </p:spPr>
        <p:txBody>
          <a:bodyPr lIns="110245" tIns="55124" rIns="110245" bIns="55124">
            <a:spAutoFit/>
          </a:bodyPr>
          <a:lstStyle/>
          <a:p>
            <a:pPr>
              <a:spcBef>
                <a:spcPct val="20000"/>
              </a:spcBef>
              <a:defRPr/>
            </a:pPr>
            <a:r>
              <a:rPr lang="zh-TW"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「志免鉱業所竪坑櫓」</a:t>
            </a:r>
            <a:r>
              <a:rPr lang="en-US" altLang="zh-TW" sz="3400"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zh-TW" sz="3400"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　</a:t>
            </a:r>
            <a:r>
              <a:rPr lang="zh-TW"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「周辺施設</a:t>
            </a:r>
            <a:r>
              <a:rPr lang="en-US" altLang="zh-TW" sz="3400" b="1" dirty="0">
                <a:solidFill>
                  <a:srgbClr val="7F130B"/>
                </a:solidFill>
                <a:effectLst>
                  <a:outerShdw blurRad="38100" dist="38100" dir="2700000" algn="tl">
                    <a:srgbClr val="C0C0C0"/>
                  </a:outerShdw>
                </a:effectLst>
                <a:latin typeface="メイリオ" pitchFamily="50" charset="-128"/>
                <a:ea typeface="メイリオ" pitchFamily="50" charset="-128"/>
              </a:rPr>
              <a:t>(</a:t>
            </a:r>
            <a:r>
              <a:rPr lang="zh-TW"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昭和</a:t>
            </a:r>
            <a:r>
              <a:rPr lang="en-US" altLang="zh-TW" sz="3400" b="1" dirty="0">
                <a:solidFill>
                  <a:srgbClr val="7F130B"/>
                </a:solidFill>
                <a:effectLst>
                  <a:outerShdw blurRad="38100" dist="38100" dir="2700000" algn="tl">
                    <a:srgbClr val="C0C0C0"/>
                  </a:outerShdw>
                </a:effectLst>
                <a:latin typeface="メイリオ" pitchFamily="50" charset="-128"/>
                <a:ea typeface="メイリオ" pitchFamily="50" charset="-128"/>
              </a:rPr>
              <a:t>39</a:t>
            </a:r>
            <a:r>
              <a:rPr lang="zh-TW"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年当時</a:t>
            </a:r>
            <a:r>
              <a:rPr lang="en-US" altLang="zh-TW" sz="3400" b="1" dirty="0">
                <a:solidFill>
                  <a:srgbClr val="7F130B"/>
                </a:solidFill>
                <a:effectLst>
                  <a:outerShdw blurRad="38100" dist="38100" dir="2700000" algn="tl">
                    <a:srgbClr val="C0C0C0"/>
                  </a:outerShdw>
                </a:effectLst>
                <a:latin typeface="メイリオ" pitchFamily="50" charset="-128"/>
                <a:ea typeface="メイリオ" pitchFamily="50" charset="-128"/>
              </a:rPr>
              <a:t>)</a:t>
            </a:r>
            <a:r>
              <a:rPr lang="zh-TW"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a:t>
            </a:r>
            <a:r>
              <a:rPr lang="en-US" altLang="zh-TW" sz="3400" b="1" dirty="0">
                <a:solidFill>
                  <a:srgbClr val="7F130B"/>
                </a:solidFill>
                <a:effectLst>
                  <a:outerShdw blurRad="38100" dist="38100" dir="2700000" algn="tl">
                    <a:srgbClr val="C0C0C0"/>
                  </a:outerShdw>
                </a:effectLst>
                <a:latin typeface="メイリオ" pitchFamily="50" charset="-128"/>
                <a:ea typeface="メイリオ" pitchFamily="50" charset="-128"/>
              </a:rPr>
              <a:t>3</a:t>
            </a:r>
            <a:r>
              <a:rPr lang="zh-TW"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次元</a:t>
            </a:r>
            <a:r>
              <a:rPr lang="en-US" altLang="zh-TW"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p>
          <a:p>
            <a:pPr algn="r">
              <a:spcBef>
                <a:spcPct val="20000"/>
              </a:spcBef>
              <a:defRPr/>
            </a:pPr>
            <a:r>
              <a:rPr lang="ja-JP" altLang="en-US" b="1" dirty="0"/>
              <a:t>株式会社ソ．ラ．コンサルティング</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8576" y="3638640"/>
            <a:ext cx="4679950" cy="217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志免鉱業所跡「竪坑櫓」（福岡市志免町）は、ワインディングタワー構造の竪坑櫓としては世界で</a:t>
            </a:r>
            <a:r>
              <a:rPr lang="en-US" altLang="ja-JP" sz="1600" dirty="0"/>
              <a:t>3</a:t>
            </a:r>
            <a:r>
              <a:rPr lang="ja-JP" altLang="en-US" sz="1600" dirty="0"/>
              <a:t>か所（中国、ベルギー、日本）のみ現存する国の重要文化財です。本データは</a:t>
            </a:r>
            <a:r>
              <a:rPr lang="en-US" altLang="ja-JP" sz="1600" dirty="0"/>
              <a:t>3</a:t>
            </a:r>
            <a:r>
              <a:rPr lang="ja-JP" altLang="en-US" sz="1600" dirty="0"/>
              <a:t>次元</a:t>
            </a:r>
            <a:r>
              <a:rPr lang="en-US" altLang="ja-JP" sz="1600" dirty="0"/>
              <a:t>VR</a:t>
            </a:r>
            <a:r>
              <a:rPr lang="ja-JP" altLang="en-US" sz="1600" dirty="0"/>
              <a:t>を活用し、写真・文献等を参考にまた</a:t>
            </a:r>
            <a:r>
              <a:rPr lang="en-US" altLang="ja-JP" sz="1600" dirty="0"/>
              <a:t>3</a:t>
            </a:r>
            <a:r>
              <a:rPr lang="ja-JP" altLang="en-US" sz="1600" dirty="0"/>
              <a:t>次元点群計測データからモデル化を行い当時の炭鉱関連施設や地下空間を分かり易く可視化説明しました。</a:t>
            </a:r>
            <a:endParaRPr kumimoji="0" lang="ja-JP" altLang="en-US" sz="1600" b="1" dirty="0">
              <a:solidFill>
                <a:prstClr val="black"/>
              </a:solidFill>
            </a:endParaRPr>
          </a:p>
        </p:txBody>
      </p:sp>
      <p:sp>
        <p:nvSpPr>
          <p:cNvPr id="7" name="正方形/長方形 6"/>
          <p:cNvSpPr/>
          <p:nvPr/>
        </p:nvSpPr>
        <p:spPr>
          <a:xfrm>
            <a:off x="6377930" y="6969558"/>
            <a:ext cx="4770678" cy="415407"/>
          </a:xfrm>
          <a:prstGeom prst="rect">
            <a:avLst/>
          </a:prstGeom>
        </p:spPr>
        <p:txBody>
          <a:bodyPr wrap="none" lIns="91351" tIns="45675" rIns="91351" bIns="45675">
            <a:spAutoFit/>
          </a:bodyPr>
          <a:lstStyle/>
          <a:p>
            <a:r>
              <a:rPr lang="en-US" altLang="ja-JP" dirty="0">
                <a:solidFill>
                  <a:prstClr val="black"/>
                </a:solidFill>
                <a:hlinkClick r:id="rId5"/>
              </a:rPr>
              <a:t>a3slist://vrcloud.forum8.co.jp/opd63d7l</a:t>
            </a:r>
            <a:endParaRPr lang="ja-JP" altLang="en-US" dirty="0">
              <a:solidFill>
                <a:prstClr val="black"/>
              </a:solidFill>
            </a:endParaRPr>
          </a:p>
        </p:txBody>
      </p:sp>
      <p:sp>
        <p:nvSpPr>
          <p:cNvPr id="8" name="Rectangle 11"/>
          <p:cNvSpPr>
            <a:spLocks noChangeArrowheads="1"/>
          </p:cNvSpPr>
          <p:nvPr/>
        </p:nvSpPr>
        <p:spPr bwMode="auto">
          <a:xfrm>
            <a:off x="6377930"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6" action="ppaction://hlinkfile"/>
              </a:rPr>
              <a:t>作品紹介</a:t>
            </a:r>
            <a:r>
              <a:rPr lang="en-US" altLang="ja-JP" dirty="0">
                <a:solidFill>
                  <a:srgbClr val="000000"/>
                </a:solidFill>
                <a:hlinkClick r:id="rId6" action="ppaction://hlinkfile"/>
              </a:rPr>
              <a:t>AVI</a:t>
            </a:r>
            <a:endParaRPr lang="ja-JP" altLang="en-US" dirty="0">
              <a:solidFill>
                <a:srgbClr val="000000"/>
              </a:solidFill>
            </a:endParaRPr>
          </a:p>
        </p:txBody>
      </p:sp>
      <p:pic>
        <p:nvPicPr>
          <p:cNvPr id="9" name="Picture 11" descr="excell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5049" y="1120181"/>
            <a:ext cx="5642769" cy="84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6665962" y="1311536"/>
            <a:ext cx="3927896" cy="50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400" b="1" kern="0" dirty="0"/>
              <a:t>準グランプリ 　優秀賞</a:t>
            </a:r>
          </a:p>
        </p:txBody>
      </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643842" y="3673435"/>
            <a:ext cx="5443526" cy="306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56086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 xmlns:a16="http://schemas.microsoft.com/office/drawing/2014/main" id="{91164881-2184-4FC2-8807-5E68D0ED24F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49000"/>
                    </a14:imgEffect>
                    <a14:imgEffect>
                      <a14:brightnessContrast bright="25000" contrast="-16000"/>
                    </a14:imgEffect>
                  </a14:imgLayer>
                </a14:imgProps>
              </a:ext>
              <a:ext uri="{28A0092B-C50C-407E-A947-70E740481C1C}">
                <a14:useLocalDpi xmlns:a14="http://schemas.microsoft.com/office/drawing/2010/main"/>
              </a:ext>
            </a:extLst>
          </a:blip>
          <a:srcRect b="6279"/>
          <a:stretch/>
        </p:blipFill>
        <p:spPr>
          <a:xfrm>
            <a:off x="-53187" y="198"/>
            <a:ext cx="11382408" cy="8000802"/>
          </a:xfrm>
          <a:prstGeom prst="rect">
            <a:avLst/>
          </a:prstGeom>
          <a:blipFill dpi="0" rotWithShape="1">
            <a:blip r:embed="rId4" cstate="print"/>
            <a:srcRect/>
            <a:tile tx="0" ty="0" sx="100000" sy="100000" flip="none" algn="tl"/>
          </a:blipFill>
        </p:spPr>
      </p:pic>
      <p:sp>
        <p:nvSpPr>
          <p:cNvPr id="10" name="正方形/長方形 9"/>
          <p:cNvSpPr/>
          <p:nvPr/>
        </p:nvSpPr>
        <p:spPr>
          <a:xfrm>
            <a:off x="-88797" y="1796748"/>
            <a:ext cx="11418018" cy="6204252"/>
          </a:xfrm>
          <a:prstGeom prst="rect">
            <a:avLst/>
          </a:prstGeom>
          <a:gradFill flip="none" rotWithShape="1">
            <a:gsLst>
              <a:gs pos="0">
                <a:srgbClr val="EBEAAC">
                  <a:alpha val="0"/>
                </a:srgbClr>
              </a:gs>
              <a:gs pos="24000">
                <a:schemeClr val="bg1">
                  <a:alpha val="70000"/>
                </a:schemeClr>
              </a:gs>
              <a:gs pos="79000">
                <a:schemeClr val="bg1">
                  <a:lumMod val="0"/>
                  <a:lumOff val="100000"/>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800">
              <a:solidFill>
                <a:prstClr val="white"/>
              </a:solidFill>
              <a:latin typeface="Calibri"/>
            </a:endParaRPr>
          </a:p>
        </p:txBody>
      </p:sp>
      <p:sp>
        <p:nvSpPr>
          <p:cNvPr id="12" name="テキスト ボックス 11"/>
          <p:cNvSpPr txBox="1"/>
          <p:nvPr/>
        </p:nvSpPr>
        <p:spPr>
          <a:xfrm>
            <a:off x="1024355" y="3261227"/>
            <a:ext cx="10226779" cy="2000548"/>
          </a:xfrm>
          <a:prstGeom prst="rect">
            <a:avLst/>
          </a:prstGeom>
          <a:noFill/>
          <a:effectLst>
            <a:glow rad="139700">
              <a:schemeClr val="accent1">
                <a:satMod val="175000"/>
              </a:schemeClr>
            </a:glow>
          </a:effectLst>
        </p:spPr>
        <p:txBody>
          <a:bodyPr wrap="square" rtlCol="0">
            <a:spAutoFit/>
          </a:bodyPr>
          <a:lstStyle/>
          <a:p>
            <a:r>
              <a:rPr lang="ja-JP" altLang="en-US" sz="2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rPr>
              <a:t>第</a:t>
            </a:r>
            <a:r>
              <a:rPr lang="en-US" altLang="ja-JP" sz="2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rPr>
              <a:t>6</a:t>
            </a:r>
            <a:r>
              <a:rPr lang="ja-JP" altLang="en-US" sz="2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rPr>
              <a:t>回 </a:t>
            </a:r>
            <a:endParaRPr lang="en-US" altLang="ja-JP" sz="2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endParaRPr>
          </a:p>
          <a:p>
            <a:r>
              <a:rPr lang="ja-JP" altLang="en-US" sz="4800" b="1" dirty="0">
                <a:solidFill>
                  <a:srgbClr val="404040"/>
                </a:solidFill>
                <a:effectLst>
                  <a:glow rad="101600">
                    <a:srgbClr val="FFFFFF"/>
                  </a:glow>
                </a:effectLst>
                <a:latin typeface="メイリオ" panose="020B0604030504040204" pitchFamily="50" charset="-128"/>
                <a:ea typeface="メイリオ" panose="020B0604030504040204" pitchFamily="50" charset="-128"/>
              </a:rPr>
              <a:t>ナショナル･レジリエンス</a:t>
            </a:r>
            <a:endParaRPr lang="en-US" altLang="ja-JP" sz="4800" b="1" dirty="0">
              <a:solidFill>
                <a:srgbClr val="404040"/>
              </a:solidFill>
              <a:effectLst>
                <a:glow rad="101600">
                  <a:srgbClr val="FFFFFF"/>
                </a:glow>
              </a:effectLst>
              <a:latin typeface="メイリオ" panose="020B0604030504040204" pitchFamily="50" charset="-128"/>
              <a:ea typeface="メイリオ" panose="020B0604030504040204" pitchFamily="50" charset="-128"/>
            </a:endParaRPr>
          </a:p>
          <a:p>
            <a:r>
              <a:rPr lang="ja-JP" altLang="en-US" sz="4800" b="1" dirty="0">
                <a:solidFill>
                  <a:srgbClr val="404040"/>
                </a:solidFill>
                <a:effectLst>
                  <a:glow rad="101600">
                    <a:srgbClr val="FFFFFF"/>
                  </a:glow>
                </a:effectLst>
                <a:latin typeface="メイリオ" panose="020B0604030504040204" pitchFamily="50" charset="-128"/>
                <a:ea typeface="メイリオ" panose="020B0604030504040204" pitchFamily="50" charset="-128"/>
              </a:rPr>
              <a:t>デザインアワード</a:t>
            </a:r>
          </a:p>
        </p:txBody>
      </p:sp>
      <p:sp>
        <p:nvSpPr>
          <p:cNvPr id="13" name="コンテンツ プレースホルダー 1"/>
          <p:cNvSpPr txBox="1">
            <a:spLocks/>
          </p:cNvSpPr>
          <p:nvPr/>
        </p:nvSpPr>
        <p:spPr>
          <a:xfrm>
            <a:off x="1049338" y="5224636"/>
            <a:ext cx="9577064" cy="905778"/>
          </a:xfrm>
          <a:prstGeom prst="rect">
            <a:avLst/>
          </a:prstGeom>
        </p:spPr>
        <p:txBody>
          <a:bodyPr/>
          <a:lst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a:lstStyle>
          <a:p>
            <a:pPr marL="0" indent="0">
              <a:buFontTx/>
              <a:buNone/>
            </a:pPr>
            <a:r>
              <a:rPr lang="en-US" altLang="ja-JP" dirty="0">
                <a:solidFill>
                  <a:srgbClr val="E29031"/>
                </a:solidFill>
                <a:effectLst>
                  <a:glow rad="101600">
                    <a:srgbClr val="FFFFFF"/>
                  </a:glow>
                </a:effectLst>
              </a:rPr>
              <a:t>The 6th National Resilience Design Award</a:t>
            </a:r>
          </a:p>
        </p:txBody>
      </p:sp>
      <p:pic>
        <p:nvPicPr>
          <p:cNvPr id="19" name="グラフィックス 1">
            <a:extLst>
              <a:ext uri="{FF2B5EF4-FFF2-40B4-BE49-F238E27FC236}">
                <a16:creationId xmlns="" xmlns:a16="http://schemas.microsoft.com/office/drawing/2014/main" id="{DED708A9-8179-42B8-B97F-F12D58AFC59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4017908" y="1247567"/>
            <a:ext cx="3478141" cy="1446514"/>
          </a:xfrm>
          <a:prstGeom prst="rect">
            <a:avLst/>
          </a:prstGeom>
        </p:spPr>
      </p:pic>
      <p:sp>
        <p:nvSpPr>
          <p:cNvPr id="20"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7"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30261428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takashima\Pictures\図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54"/>
          <a:stretch/>
        </p:blipFill>
        <p:spPr bwMode="auto">
          <a:xfrm>
            <a:off x="-15602" y="-1"/>
            <a:ext cx="11331302" cy="8001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正方形/長方形 4"/>
          <p:cNvSpPr>
            <a:spLocks noChangeArrowheads="1"/>
          </p:cNvSpPr>
          <p:nvPr/>
        </p:nvSpPr>
        <p:spPr bwMode="auto">
          <a:xfrm>
            <a:off x="545284" y="1912268"/>
            <a:ext cx="10225137" cy="13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pPr defTabSz="611642">
              <a:tabLst>
                <a:tab pos="359789" algn="l"/>
              </a:tabLst>
            </a:pPr>
            <a:r>
              <a:rPr lang="ja-JP" altLang="en-US" b="1" dirty="0">
                <a:solidFill>
                  <a:srgbClr val="000000"/>
                </a:solidFill>
              </a:rPr>
              <a:t>鉄骨構造物の簡易計測技術の開発</a:t>
            </a:r>
            <a:endParaRPr lang="en-US" altLang="ja-JP" b="1" dirty="0">
              <a:solidFill>
                <a:srgbClr val="000000"/>
              </a:solidFill>
            </a:endParaRPr>
          </a:p>
          <a:p>
            <a:pPr defTabSz="611642">
              <a:tabLst>
                <a:tab pos="359789" algn="l"/>
              </a:tabLst>
            </a:pPr>
            <a:r>
              <a:rPr lang="ja-JP" altLang="en-US" dirty="0">
                <a:solidFill>
                  <a:srgbClr val="000000"/>
                </a:solidFill>
              </a:rPr>
              <a:t>　</a:t>
            </a:r>
            <a:r>
              <a:rPr lang="ja-JP" altLang="en-US" sz="1800" b="1" dirty="0">
                <a:solidFill>
                  <a:srgbClr val="000000"/>
                </a:solidFill>
              </a:rPr>
              <a:t>－ピエゾ極限センサを用いた構造物の利便的な健全性モニタリングシステムの構築－</a:t>
            </a:r>
            <a:endParaRPr lang="en-US" altLang="ja-JP" sz="1800" b="1" dirty="0">
              <a:solidFill>
                <a:srgbClr val="000000"/>
              </a:solidFill>
            </a:endParaRPr>
          </a:p>
          <a:p>
            <a:pPr defTabSz="611642">
              <a:tabLst>
                <a:tab pos="359789" algn="l"/>
              </a:tabLst>
            </a:pPr>
            <a:endParaRPr lang="en-US" altLang="ja-JP" sz="1800" b="1" dirty="0">
              <a:solidFill>
                <a:srgbClr val="000000"/>
              </a:solidFill>
            </a:endParaRPr>
          </a:p>
          <a:p>
            <a:pPr algn="r" defTabSz="611642">
              <a:tabLst>
                <a:tab pos="359789" algn="l"/>
              </a:tabLst>
            </a:pPr>
            <a:r>
              <a:rPr lang="ja-JP" altLang="en-US" sz="1800" b="1" dirty="0">
                <a:solidFill>
                  <a:srgbClr val="000000"/>
                </a:solidFill>
              </a:rPr>
              <a:t>秋田県立大学　システム科学技術学部</a:t>
            </a:r>
            <a:endParaRPr lang="en-US" altLang="ja-JP" sz="1800" b="1" dirty="0">
              <a:solidFill>
                <a:srgbClr val="000000"/>
              </a:solidFill>
            </a:endParaRPr>
          </a:p>
        </p:txBody>
      </p:sp>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513" y="1120180"/>
            <a:ext cx="2807338" cy="612000"/>
          </a:xfrm>
          <a:prstGeom prst="rect">
            <a:avLst/>
          </a:prstGeom>
        </p:spPr>
      </p:pic>
      <p:sp>
        <p:nvSpPr>
          <p:cNvPr id="6" name="正方形/長方形 5"/>
          <p:cNvSpPr/>
          <p:nvPr/>
        </p:nvSpPr>
        <p:spPr>
          <a:xfrm>
            <a:off x="545283" y="3136404"/>
            <a:ext cx="5737424" cy="4770484"/>
          </a:xfrm>
          <a:prstGeom prst="rect">
            <a:avLst/>
          </a:prstGeom>
        </p:spPr>
        <p:txBody>
          <a:bodyPr wrap="square" lIns="91386" tIns="45694" rIns="91386" bIns="45694">
            <a:spAutoFit/>
          </a:bodyPr>
          <a:lstStyle/>
          <a:p>
            <a:pPr algn="just"/>
            <a:r>
              <a:rPr lang="ja-JP" altLang="en-US" sz="1600" dirty="0">
                <a:solidFill>
                  <a:srgbClr val="000000"/>
                </a:solidFill>
              </a:rPr>
              <a:t>使用プログラム ： </a:t>
            </a:r>
            <a:r>
              <a:rPr lang="en-US" altLang="ja-JP" sz="1600" dirty="0">
                <a:solidFill>
                  <a:srgbClr val="000000"/>
                </a:solidFill>
              </a:rPr>
              <a:t>Engineer's Studio®</a:t>
            </a:r>
          </a:p>
          <a:p>
            <a:pPr algn="just"/>
            <a:endParaRPr lang="en-US" altLang="ja-JP" sz="1600" dirty="0">
              <a:solidFill>
                <a:srgbClr val="000000"/>
              </a:solidFill>
            </a:endParaRPr>
          </a:p>
          <a:p>
            <a:pPr algn="just"/>
            <a:r>
              <a:rPr lang="ja-JP" altLang="en-US" sz="1600" dirty="0">
                <a:solidFill>
                  <a:srgbClr val="000000"/>
                </a:solidFill>
              </a:rPr>
              <a:t>我が国における多くの鉄骨造建築物で使用される構造物の接合方法は、溶接またはボルト等を用いた締結方法が一般的である。溶接接合の場合は、ボルト締結に比べ振動やナットの緩み等による事故は少ない反面、溶接時の熱影響から接合部周辺に硬化と同時に脆性が生じる。溶接接合部の検査方法は、非破壊検査技術や目視検査等が対象となる。しかし、大震災を経験している国々において、建築設計基準では震度</a:t>
            </a:r>
            <a:r>
              <a:rPr lang="en-US" altLang="ja-JP" sz="1600" dirty="0">
                <a:solidFill>
                  <a:srgbClr val="000000"/>
                </a:solidFill>
              </a:rPr>
              <a:t>6</a:t>
            </a:r>
            <a:r>
              <a:rPr lang="ja-JP" altLang="en-US" sz="1600" dirty="0">
                <a:solidFill>
                  <a:srgbClr val="000000"/>
                </a:solidFill>
              </a:rPr>
              <a:t>強以上の巨大地震が発生した場合には、建築物を倒壊させずに建物全体を塑性化させて地震エネルギーを吸収させる方法で完全崩壊を防ぎ、人命の尊重が優先されるように設計が求められている。また、他の先進国においても，接合部位だけを集中して長期にわたる健全性を精密な計測技術によってモニタリングを実施している報告は、見当たらないのが現状である。大震災後においても，鉄骨構造物の健全性を評価するために、自律型極限センサを用いた長期的かつ安価で簡便な計測を実施可能にするモニタリングシステムの構築が求められている。本報告では、新センサの出力から変位量や荷重の予測を可能にする解析技術について検証した結果を述べる。</a:t>
            </a:r>
          </a:p>
        </p:txBody>
      </p:sp>
      <p:pic>
        <p:nvPicPr>
          <p:cNvPr id="91140" name="Picture 4" descr="G:\AVI\Festival2019\NaRDA\01_鉄骨構造物の簡易計測技術の開発.jpg">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7930" y="3760339"/>
            <a:ext cx="4618656" cy="326449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6377930" y="7096844"/>
            <a:ext cx="461473" cy="307777"/>
          </a:xfrm>
          <a:prstGeom prst="rect">
            <a:avLst/>
          </a:prstGeom>
          <a:noFill/>
        </p:spPr>
        <p:txBody>
          <a:bodyPr wrap="none" rtlCol="0">
            <a:spAutoFit/>
          </a:bodyPr>
          <a:lstStyle/>
          <a:p>
            <a:r>
              <a:rPr lang="en-US" altLang="ja-JP" sz="1400" dirty="0">
                <a:solidFill>
                  <a:prstClr val="black"/>
                </a:solidFill>
                <a:hlinkClick r:id="rId7" action="ppaction://hlinkfile"/>
              </a:rPr>
              <a:t>AVI</a:t>
            </a:r>
            <a:endParaRPr lang="en-US" altLang="ja-JP" sz="1400" dirty="0">
              <a:solidFill>
                <a:prstClr val="black"/>
              </a:solidFill>
            </a:endParaRPr>
          </a:p>
        </p:txBody>
      </p:sp>
    </p:spTree>
    <p:extLst>
      <p:ext uri="{BB962C8B-B14F-4D97-AF65-F5344CB8AC3E}">
        <p14:creationId xmlns:p14="http://schemas.microsoft.com/office/powerpoint/2010/main" val="42380420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takashima\Pictures\図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54"/>
          <a:stretch/>
        </p:blipFill>
        <p:spPr bwMode="auto">
          <a:xfrm>
            <a:off x="-15602" y="-1"/>
            <a:ext cx="11331302" cy="8001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9" name="正方形/長方形 4"/>
          <p:cNvSpPr>
            <a:spLocks noChangeArrowheads="1"/>
          </p:cNvSpPr>
          <p:nvPr/>
        </p:nvSpPr>
        <p:spPr bwMode="auto">
          <a:xfrm>
            <a:off x="545284" y="2344316"/>
            <a:ext cx="10225137" cy="13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pPr defTabSz="611642">
              <a:tabLst>
                <a:tab pos="359789" algn="l"/>
              </a:tabLst>
            </a:pPr>
            <a:r>
              <a:rPr lang="ja-JP" altLang="en-US" b="1" dirty="0">
                <a:solidFill>
                  <a:srgbClr val="000000"/>
                </a:solidFill>
              </a:rPr>
              <a:t>山地河川における洪水氾濫解析</a:t>
            </a:r>
            <a:endParaRPr lang="en-US" altLang="ja-JP" b="1" dirty="0">
              <a:solidFill>
                <a:srgbClr val="000000"/>
              </a:solidFill>
            </a:endParaRPr>
          </a:p>
          <a:p>
            <a:pPr defTabSz="611642">
              <a:tabLst>
                <a:tab pos="359789" algn="l"/>
              </a:tabLst>
            </a:pPr>
            <a:r>
              <a:rPr lang="ja-JP" altLang="en-US" dirty="0">
                <a:solidFill>
                  <a:srgbClr val="000000"/>
                </a:solidFill>
              </a:rPr>
              <a:t>　</a:t>
            </a:r>
            <a:r>
              <a:rPr lang="ja-JP" altLang="en-US" sz="1800" b="1" dirty="0">
                <a:solidFill>
                  <a:srgbClr val="000000"/>
                </a:solidFill>
              </a:rPr>
              <a:t>－氾濫水の動的挙動を再現する－</a:t>
            </a:r>
            <a:endParaRPr lang="en-US" altLang="ja-JP" sz="1800" b="1" dirty="0">
              <a:solidFill>
                <a:srgbClr val="000000"/>
              </a:solidFill>
            </a:endParaRPr>
          </a:p>
          <a:p>
            <a:pPr defTabSz="611642">
              <a:tabLst>
                <a:tab pos="359789" algn="l"/>
              </a:tabLst>
            </a:pPr>
            <a:endParaRPr lang="en-US" altLang="ja-JP" sz="1800" b="1" dirty="0">
              <a:solidFill>
                <a:srgbClr val="000000"/>
              </a:solidFill>
            </a:endParaRPr>
          </a:p>
          <a:p>
            <a:pPr algn="r" defTabSz="611642">
              <a:tabLst>
                <a:tab pos="359789" algn="l"/>
              </a:tabLst>
            </a:pPr>
            <a:r>
              <a:rPr lang="ja-JP" altLang="en-US" sz="1800" b="1" dirty="0">
                <a:solidFill>
                  <a:srgbClr val="000000"/>
                </a:solidFill>
              </a:rPr>
              <a:t>有限会社エフテック</a:t>
            </a:r>
            <a:endParaRPr lang="en-US" altLang="ja-JP" sz="1800" b="1" dirty="0">
              <a:solidFill>
                <a:srgbClr val="000000"/>
              </a:solidFill>
            </a:endParaRPr>
          </a:p>
        </p:txBody>
      </p:sp>
      <p:sp>
        <p:nvSpPr>
          <p:cNvPr id="10" name="正方形/長方形 9"/>
          <p:cNvSpPr/>
          <p:nvPr/>
        </p:nvSpPr>
        <p:spPr>
          <a:xfrm>
            <a:off x="545283" y="3599277"/>
            <a:ext cx="5153414" cy="4031820"/>
          </a:xfrm>
          <a:prstGeom prst="rect">
            <a:avLst/>
          </a:prstGeom>
        </p:spPr>
        <p:txBody>
          <a:bodyPr wrap="square" lIns="91386" tIns="45694" rIns="91386" bIns="45694">
            <a:spAutoFit/>
          </a:bodyPr>
          <a:lstStyle/>
          <a:p>
            <a:pPr algn="just"/>
            <a:r>
              <a:rPr lang="ja-JP" altLang="en-US" sz="1600" dirty="0">
                <a:solidFill>
                  <a:srgbClr val="000000"/>
                </a:solidFill>
              </a:rPr>
              <a:t>使用プログラム ： </a:t>
            </a:r>
            <a:r>
              <a:rPr lang="en-US" altLang="ja-JP" sz="1600" dirty="0" err="1">
                <a:solidFill>
                  <a:srgbClr val="000000"/>
                </a:solidFill>
              </a:rPr>
              <a:t>xpswmm</a:t>
            </a:r>
            <a:endParaRPr lang="en-US" altLang="ja-JP" sz="1600" dirty="0">
              <a:solidFill>
                <a:srgbClr val="000000"/>
              </a:solidFill>
            </a:endParaRPr>
          </a:p>
          <a:p>
            <a:pPr algn="just"/>
            <a:endParaRPr lang="en-US" altLang="ja-JP" sz="1600" dirty="0">
              <a:solidFill>
                <a:srgbClr val="000000"/>
              </a:solidFill>
            </a:endParaRPr>
          </a:p>
          <a:p>
            <a:pPr algn="just"/>
            <a:r>
              <a:rPr lang="ja-JP" altLang="en-US" sz="1600" dirty="0">
                <a:solidFill>
                  <a:srgbClr val="000000"/>
                </a:solidFill>
              </a:rPr>
              <a:t>現在、全国で河川ごとの水害ハザードマップの見直し・作成が進められているが、現行のハザードマップ作成手引の内容は築堤構造の大河川を対象とした規定が多く、流域が小さい、山地河川に適用すると洪水氾濫現象の再現に適しているとは言いがたい点がある。また、水害ハザードマップでは、想定した破堤箇所ごとの浸水区域を重ね合わせて、「浸水の可能性のある最大範囲」における「発生可能性のある最大浸水深」をオーバーラップして表すようになっており、洪水氾濫の実現象の再現データとはなっていない。</a:t>
            </a:r>
            <a:endParaRPr lang="en-US" altLang="ja-JP" sz="1600" dirty="0">
              <a:solidFill>
                <a:srgbClr val="000000"/>
              </a:solidFill>
            </a:endParaRPr>
          </a:p>
          <a:p>
            <a:pPr algn="just"/>
            <a:r>
              <a:rPr lang="ja-JP" altLang="en-US" sz="1600" dirty="0">
                <a:solidFill>
                  <a:srgbClr val="000000"/>
                </a:solidFill>
              </a:rPr>
              <a:t>しかし、急峻な堀込河道における氾濫では、浸水範囲よりも氾濫水の動的な挙動を明示する方が、より現実的な情報となると考え、実現象の再現性を主軸とした解析を実施した。</a:t>
            </a:r>
          </a:p>
        </p:txBody>
      </p:sp>
      <p:pic>
        <p:nvPicPr>
          <p:cNvPr id="11" name="Picture 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154351" y="3882294"/>
            <a:ext cx="4477249" cy="3164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forum8.co.jp/fair/image/nr-ex.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6446" y="1587698"/>
            <a:ext cx="3590925" cy="52387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6161906" y="7096844"/>
            <a:ext cx="461473" cy="307777"/>
          </a:xfrm>
          <a:prstGeom prst="rect">
            <a:avLst/>
          </a:prstGeom>
          <a:noFill/>
        </p:spPr>
        <p:txBody>
          <a:bodyPr wrap="none" rtlCol="0">
            <a:spAutoFit/>
          </a:bodyPr>
          <a:lstStyle/>
          <a:p>
            <a:r>
              <a:rPr lang="en-US" altLang="ja-JP" sz="1400" dirty="0">
                <a:solidFill>
                  <a:prstClr val="black"/>
                </a:solidFill>
                <a:hlinkClick r:id="rId7" action="ppaction://hlinkfile"/>
              </a:rPr>
              <a:t>AVI</a:t>
            </a:r>
            <a:endParaRPr lang="en-US" altLang="ja-JP" sz="1400" dirty="0">
              <a:solidFill>
                <a:prstClr val="black"/>
              </a:solidFill>
            </a:endParaRPr>
          </a:p>
        </p:txBody>
      </p:sp>
    </p:spTree>
    <p:extLst>
      <p:ext uri="{BB962C8B-B14F-4D97-AF65-F5344CB8AC3E}">
        <p14:creationId xmlns:p14="http://schemas.microsoft.com/office/powerpoint/2010/main" val="132261008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takashima\Pictures\図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54"/>
          <a:stretch/>
        </p:blipFill>
        <p:spPr bwMode="auto">
          <a:xfrm>
            <a:off x="-15602" y="-1"/>
            <a:ext cx="11331302" cy="8001001"/>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448" y="1120180"/>
            <a:ext cx="4926503" cy="469083"/>
          </a:xfrm>
          <a:prstGeom prst="rect">
            <a:avLst/>
          </a:prstGeom>
        </p:spPr>
      </p:pic>
      <p:sp>
        <p:nvSpPr>
          <p:cNvPr id="4" name="正方形/長方形 12"/>
          <p:cNvSpPr>
            <a:spLocks noChangeArrowheads="1"/>
          </p:cNvSpPr>
          <p:nvPr/>
        </p:nvSpPr>
        <p:spPr bwMode="auto">
          <a:xfrm>
            <a:off x="545282" y="2460516"/>
            <a:ext cx="7488832" cy="110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pPr defTabSz="0">
              <a:tabLst>
                <a:tab pos="791539" algn="l"/>
              </a:tabLst>
            </a:pPr>
            <a:r>
              <a:rPr lang="zh-TW" altLang="en-US" sz="1800" b="1" dirty="0">
                <a:solidFill>
                  <a:srgbClr val="000000"/>
                </a:solidFill>
              </a:rPr>
              <a:t>堤防地盤解析</a:t>
            </a:r>
            <a:endParaRPr lang="en-US" altLang="zh-TW" sz="1800" b="1" dirty="0">
              <a:solidFill>
                <a:srgbClr val="000000"/>
              </a:solidFill>
            </a:endParaRPr>
          </a:p>
          <a:p>
            <a:pPr defTabSz="0">
              <a:tabLst>
                <a:tab pos="791539" algn="l"/>
              </a:tabLst>
            </a:pPr>
            <a:r>
              <a:rPr lang="ja-JP" altLang="en-US" sz="1600" dirty="0">
                <a:solidFill>
                  <a:srgbClr val="000000"/>
                </a:solidFill>
              </a:rPr>
              <a:t>　</a:t>
            </a:r>
            <a:r>
              <a:rPr lang="en-US" altLang="ja-JP" sz="1400" b="1" dirty="0">
                <a:solidFill>
                  <a:srgbClr val="000000"/>
                </a:solidFill>
              </a:rPr>
              <a:t>―</a:t>
            </a:r>
            <a:r>
              <a:rPr lang="ja-JP" altLang="en-US" sz="1400" b="1" dirty="0">
                <a:solidFill>
                  <a:srgbClr val="000000"/>
                </a:solidFill>
              </a:rPr>
              <a:t>液状化判定と堤防の地震時変形解析</a:t>
            </a:r>
            <a:r>
              <a:rPr lang="en-US" altLang="ja-JP" sz="1400" b="1" dirty="0">
                <a:solidFill>
                  <a:srgbClr val="000000"/>
                </a:solidFill>
              </a:rPr>
              <a:t>―</a:t>
            </a:r>
            <a:endParaRPr lang="en-US" altLang="ja-JP" sz="1400" dirty="0">
              <a:solidFill>
                <a:srgbClr val="000000"/>
              </a:solidFill>
            </a:endParaRPr>
          </a:p>
          <a:p>
            <a:pPr algn="r" defTabSz="0">
              <a:tabLst>
                <a:tab pos="791539" algn="l"/>
              </a:tabLst>
            </a:pPr>
            <a:r>
              <a:rPr lang="ja-JP" altLang="en-US" sz="1600" b="1" dirty="0">
                <a:solidFill>
                  <a:srgbClr val="000000"/>
                </a:solidFill>
              </a:rPr>
              <a:t>株式会社九州土木設計コンサルタント</a:t>
            </a:r>
            <a:endParaRPr lang="en-US" altLang="ja-JP" sz="1600" b="1" dirty="0">
              <a:solidFill>
                <a:srgbClr val="000000"/>
              </a:solidFill>
            </a:endParaRPr>
          </a:p>
          <a:p>
            <a:pPr algn="r" defTabSz="0">
              <a:tabLst>
                <a:tab pos="791539" algn="l"/>
              </a:tabLst>
            </a:pPr>
            <a:r>
              <a:rPr lang="ja-JP" altLang="en-US" sz="1600" dirty="0">
                <a:solidFill>
                  <a:srgbClr val="000000"/>
                </a:solidFill>
              </a:rPr>
              <a:t>使用プログラム ： </a:t>
            </a:r>
            <a:r>
              <a:rPr lang="en-US" altLang="ja-JP" sz="1600" dirty="0">
                <a:solidFill>
                  <a:srgbClr val="000000"/>
                </a:solidFill>
              </a:rPr>
              <a:t>2</a:t>
            </a:r>
            <a:r>
              <a:rPr lang="ja-JP" altLang="en-US" sz="1600" dirty="0">
                <a:solidFill>
                  <a:srgbClr val="000000"/>
                </a:solidFill>
              </a:rPr>
              <a:t>次元弾塑性地盤解析 </a:t>
            </a:r>
            <a:r>
              <a:rPr lang="en-US" altLang="ja-JP" sz="1600" dirty="0">
                <a:solidFill>
                  <a:srgbClr val="000000"/>
                </a:solidFill>
              </a:rPr>
              <a:t>GeoFEAS2D</a:t>
            </a:r>
            <a:endParaRPr lang="en-US" altLang="ja-JP" sz="1600" b="1" dirty="0">
              <a:solidFill>
                <a:srgbClr val="000000"/>
              </a:solidFill>
            </a:endParaRPr>
          </a:p>
        </p:txBody>
      </p:sp>
      <p:sp>
        <p:nvSpPr>
          <p:cNvPr id="5" name="正方形/長方形 4"/>
          <p:cNvSpPr/>
          <p:nvPr/>
        </p:nvSpPr>
        <p:spPr>
          <a:xfrm>
            <a:off x="545289" y="1696244"/>
            <a:ext cx="5241765" cy="415383"/>
          </a:xfrm>
          <a:prstGeom prst="rect">
            <a:avLst/>
          </a:prstGeom>
        </p:spPr>
        <p:txBody>
          <a:bodyPr wrap="square" lIns="91315" tIns="45663" rIns="91315" bIns="45663">
            <a:spAutoFit/>
          </a:bodyPr>
          <a:lstStyle/>
          <a:p>
            <a:pPr>
              <a:defRPr/>
            </a:pPr>
            <a:r>
              <a:rPr lang="en-US" altLang="ja-JP" dirty="0">
                <a:solidFill>
                  <a:srgbClr val="996633"/>
                </a:solidFill>
              </a:rPr>
              <a:t>Performance-based Design Award</a:t>
            </a:r>
            <a:endParaRPr lang="ja-JP" altLang="en-US" dirty="0">
              <a:solidFill>
                <a:srgbClr val="996633"/>
              </a:solidFill>
            </a:endParaRPr>
          </a:p>
        </p:txBody>
      </p:sp>
      <p:sp>
        <p:nvSpPr>
          <p:cNvPr id="6" name="テキスト ボックス 5"/>
          <p:cNvSpPr txBox="1"/>
          <p:nvPr/>
        </p:nvSpPr>
        <p:spPr>
          <a:xfrm>
            <a:off x="556612" y="3587286"/>
            <a:ext cx="10141798" cy="523168"/>
          </a:xfrm>
          <a:prstGeom prst="rect">
            <a:avLst/>
          </a:prstGeom>
          <a:noFill/>
        </p:spPr>
        <p:txBody>
          <a:bodyPr wrap="square" lIns="91386" tIns="45694" rIns="91386" bIns="45694" rtlCol="0">
            <a:spAutoFit/>
          </a:bodyPr>
          <a:lstStyle/>
          <a:p>
            <a:pPr algn="just"/>
            <a:r>
              <a:rPr lang="ja-JP" altLang="en-US" sz="1400" dirty="0">
                <a:solidFill>
                  <a:srgbClr val="000000"/>
                </a:solidFill>
              </a:rPr>
              <a:t>九州における堤防の地震時の検討を行った。地盤の液状化の判定を行い、</a:t>
            </a:r>
            <a:r>
              <a:rPr lang="en-US" altLang="ja-JP" sz="1400" dirty="0">
                <a:solidFill>
                  <a:srgbClr val="000000"/>
                </a:solidFill>
              </a:rPr>
              <a:t>L2</a:t>
            </a:r>
            <a:r>
              <a:rPr lang="ja-JP" altLang="en-US" sz="1400" dirty="0">
                <a:solidFill>
                  <a:srgbClr val="000000"/>
                </a:solidFill>
              </a:rPr>
              <a:t>地震時の構造物の安定および静的照査法による変形量の推定および耐震性能の評価を実施した。その結果、液状化時の変形量としては天端で</a:t>
            </a:r>
            <a:r>
              <a:rPr lang="en-US" altLang="ja-JP" sz="1400" dirty="0">
                <a:solidFill>
                  <a:srgbClr val="000000"/>
                </a:solidFill>
              </a:rPr>
              <a:t>442</a:t>
            </a:r>
            <a:r>
              <a:rPr lang="ja-JP" altLang="en-US" sz="1400" dirty="0">
                <a:solidFill>
                  <a:srgbClr val="000000"/>
                </a:solidFill>
              </a:rPr>
              <a:t>ｃｍのきわめて大きな変形量が発生した。</a:t>
            </a:r>
          </a:p>
        </p:txBody>
      </p:sp>
      <p:sp>
        <p:nvSpPr>
          <p:cNvPr id="7" name="正方形/長方形 7"/>
          <p:cNvSpPr>
            <a:spLocks noChangeArrowheads="1"/>
          </p:cNvSpPr>
          <p:nvPr/>
        </p:nvSpPr>
        <p:spPr bwMode="auto">
          <a:xfrm>
            <a:off x="545282" y="2111672"/>
            <a:ext cx="6120680"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r>
              <a:rPr lang="ja-JP" altLang="en-US" sz="1400" dirty="0">
                <a:solidFill>
                  <a:srgbClr val="000000"/>
                </a:solidFill>
              </a:rPr>
              <a:t>審査員：若井 明彦 氏（</a:t>
            </a:r>
            <a:r>
              <a:rPr lang="zh-CN" altLang="en-US" sz="1400" dirty="0">
                <a:solidFill>
                  <a:srgbClr val="000000"/>
                </a:solidFill>
              </a:rPr>
              <a:t>群馬大学 理工学部 教授</a:t>
            </a:r>
            <a:r>
              <a:rPr lang="ja-JP" altLang="en-US" sz="1400" dirty="0">
                <a:solidFill>
                  <a:srgbClr val="000000"/>
                </a:solidFill>
              </a:rPr>
              <a:t>）</a:t>
            </a:r>
          </a:p>
        </p:txBody>
      </p:sp>
      <p:pic>
        <p:nvPicPr>
          <p:cNvPr id="8" name="図 7">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8699" y="1774393"/>
            <a:ext cx="2402770" cy="1698259"/>
          </a:xfrm>
          <a:prstGeom prst="rect">
            <a:avLst/>
          </a:prstGeom>
        </p:spPr>
      </p:pic>
      <p:sp>
        <p:nvSpPr>
          <p:cNvPr id="9" name="正方形/長方形 12"/>
          <p:cNvSpPr>
            <a:spLocks noChangeArrowheads="1"/>
          </p:cNvSpPr>
          <p:nvPr/>
        </p:nvSpPr>
        <p:spPr bwMode="auto">
          <a:xfrm>
            <a:off x="5884168" y="4792588"/>
            <a:ext cx="3744140" cy="160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pPr defTabSz="0">
              <a:tabLst>
                <a:tab pos="791539" algn="l"/>
              </a:tabLst>
            </a:pPr>
            <a:r>
              <a:rPr lang="ja-JP" altLang="en-US" sz="1600" b="1" dirty="0">
                <a:solidFill>
                  <a:srgbClr val="000000"/>
                </a:solidFill>
              </a:rPr>
              <a:t>ケーブルエレクション工法による</a:t>
            </a:r>
            <a:endParaRPr lang="en-US" altLang="ja-JP" sz="1600" b="1" dirty="0">
              <a:solidFill>
                <a:srgbClr val="000000"/>
              </a:solidFill>
            </a:endParaRPr>
          </a:p>
          <a:p>
            <a:pPr defTabSz="0">
              <a:tabLst>
                <a:tab pos="791539" algn="l"/>
              </a:tabLst>
            </a:pPr>
            <a:r>
              <a:rPr lang="ja-JP" altLang="en-US" sz="1600" b="1" dirty="0">
                <a:solidFill>
                  <a:srgbClr val="000000"/>
                </a:solidFill>
              </a:rPr>
              <a:t>架設方法の検証</a:t>
            </a:r>
            <a:endParaRPr lang="en-US" altLang="ja-JP" sz="1600" b="1" dirty="0">
              <a:solidFill>
                <a:srgbClr val="000000"/>
              </a:solidFill>
            </a:endParaRPr>
          </a:p>
          <a:p>
            <a:pPr defTabSz="0">
              <a:tabLst>
                <a:tab pos="791539" algn="l"/>
              </a:tabLst>
            </a:pPr>
            <a:r>
              <a:rPr lang="ja-JP" altLang="en-US" sz="1400" dirty="0">
                <a:solidFill>
                  <a:srgbClr val="000000"/>
                </a:solidFill>
              </a:rPr>
              <a:t>　</a:t>
            </a:r>
            <a:r>
              <a:rPr lang="en-US" altLang="ja-JP" sz="1200" b="1" dirty="0">
                <a:solidFill>
                  <a:srgbClr val="000000"/>
                </a:solidFill>
              </a:rPr>
              <a:t>―</a:t>
            </a:r>
            <a:r>
              <a:rPr lang="ja-JP" altLang="en-US" sz="1200" b="1" dirty="0">
                <a:solidFill>
                  <a:srgbClr val="000000"/>
                </a:solidFill>
              </a:rPr>
              <a:t>架設ステップ毎における</a:t>
            </a:r>
            <a:endParaRPr lang="en-US" altLang="ja-JP" sz="1200" b="1" dirty="0">
              <a:solidFill>
                <a:srgbClr val="000000"/>
              </a:solidFill>
            </a:endParaRPr>
          </a:p>
          <a:p>
            <a:pPr defTabSz="0">
              <a:tabLst>
                <a:tab pos="791539" algn="l"/>
              </a:tabLst>
            </a:pPr>
            <a:r>
              <a:rPr lang="en-US" altLang="ja-JP" sz="1200" b="1" dirty="0">
                <a:solidFill>
                  <a:srgbClr val="000000"/>
                </a:solidFill>
              </a:rPr>
              <a:t>        </a:t>
            </a:r>
            <a:r>
              <a:rPr lang="ja-JP" altLang="en-US" sz="1200" b="1" dirty="0">
                <a:solidFill>
                  <a:srgbClr val="000000"/>
                </a:solidFill>
              </a:rPr>
              <a:t>荷重載荷方法の一提案</a:t>
            </a:r>
            <a:r>
              <a:rPr lang="en-US" altLang="ja-JP" sz="1200" b="1" dirty="0">
                <a:solidFill>
                  <a:srgbClr val="000000"/>
                </a:solidFill>
              </a:rPr>
              <a:t>―</a:t>
            </a:r>
          </a:p>
          <a:p>
            <a:pPr defTabSz="0">
              <a:tabLst>
                <a:tab pos="791539" algn="l"/>
              </a:tabLst>
            </a:pPr>
            <a:endParaRPr lang="en-US" altLang="ja-JP" sz="1200" b="1" dirty="0">
              <a:solidFill>
                <a:srgbClr val="000000"/>
              </a:solidFill>
            </a:endParaRPr>
          </a:p>
          <a:p>
            <a:pPr defTabSz="0">
              <a:tabLst>
                <a:tab pos="791539" algn="l"/>
              </a:tabLst>
            </a:pPr>
            <a:r>
              <a:rPr lang="zh-CN" altLang="en-US" sz="1400" b="1" dirty="0">
                <a:solidFill>
                  <a:srgbClr val="000000"/>
                </a:solidFill>
              </a:rPr>
              <a:t>株式会社名村造船所</a:t>
            </a:r>
            <a:endParaRPr lang="en-US" altLang="zh-CN" sz="1400" b="1" dirty="0">
              <a:solidFill>
                <a:srgbClr val="000000"/>
              </a:solidFill>
            </a:endParaRPr>
          </a:p>
          <a:p>
            <a:pPr defTabSz="0">
              <a:tabLst>
                <a:tab pos="791539" algn="l"/>
              </a:tabLst>
            </a:pPr>
            <a:r>
              <a:rPr lang="ja-JP" altLang="en-US" sz="1400" dirty="0">
                <a:solidFill>
                  <a:srgbClr val="000000"/>
                </a:solidFill>
              </a:rPr>
              <a:t>使用プログラム： </a:t>
            </a:r>
            <a:r>
              <a:rPr lang="en-US" altLang="ja-JP" sz="1400" dirty="0">
                <a:solidFill>
                  <a:srgbClr val="000000"/>
                </a:solidFill>
              </a:rPr>
              <a:t>Engineer's Studio®</a:t>
            </a:r>
            <a:endParaRPr lang="en-US" altLang="ja-JP" sz="1400" b="1" dirty="0">
              <a:solidFill>
                <a:srgbClr val="000000"/>
              </a:solidFill>
            </a:endParaRPr>
          </a:p>
        </p:txBody>
      </p:sp>
      <p:pic>
        <p:nvPicPr>
          <p:cNvPr id="11" name="図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1664" y="4379372"/>
            <a:ext cx="4032447" cy="354856"/>
          </a:xfrm>
          <a:prstGeom prst="rect">
            <a:avLst/>
          </a:prstGeom>
        </p:spPr>
      </p:pic>
      <p:sp>
        <p:nvSpPr>
          <p:cNvPr id="12" name="正方形/長方形 12"/>
          <p:cNvSpPr>
            <a:spLocks noChangeArrowheads="1"/>
          </p:cNvSpPr>
          <p:nvPr/>
        </p:nvSpPr>
        <p:spPr bwMode="auto">
          <a:xfrm>
            <a:off x="525741" y="4827434"/>
            <a:ext cx="3331909" cy="141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pPr defTabSz="0">
              <a:tabLst>
                <a:tab pos="791539" algn="l"/>
              </a:tabLst>
            </a:pPr>
            <a:r>
              <a:rPr lang="en-US" altLang="ja-JP" sz="1600" b="1" dirty="0">
                <a:solidFill>
                  <a:srgbClr val="000000"/>
                </a:solidFill>
              </a:rPr>
              <a:t>JR</a:t>
            </a:r>
            <a:r>
              <a:rPr lang="ja-JP" altLang="en-US" sz="1600" b="1" dirty="0">
                <a:solidFill>
                  <a:srgbClr val="000000"/>
                </a:solidFill>
              </a:rPr>
              <a:t>鹿児島本線軌道敷下の推進の</a:t>
            </a:r>
            <a:endParaRPr lang="en-US" altLang="ja-JP" sz="1600" b="1" dirty="0">
              <a:solidFill>
                <a:srgbClr val="000000"/>
              </a:solidFill>
            </a:endParaRPr>
          </a:p>
          <a:p>
            <a:pPr defTabSz="0">
              <a:tabLst>
                <a:tab pos="791539" algn="l"/>
              </a:tabLst>
            </a:pPr>
            <a:r>
              <a:rPr lang="ja-JP" altLang="en-US" sz="1600" b="1" dirty="0">
                <a:solidFill>
                  <a:srgbClr val="000000"/>
                </a:solidFill>
              </a:rPr>
              <a:t>近接施工影響解析</a:t>
            </a:r>
            <a:r>
              <a:rPr lang="en-US" altLang="ja-JP" sz="1600" b="1" dirty="0">
                <a:solidFill>
                  <a:srgbClr val="000000"/>
                </a:solidFill>
              </a:rPr>
              <a:t/>
            </a:r>
            <a:br>
              <a:rPr lang="en-US" altLang="ja-JP" sz="1600" b="1" dirty="0">
                <a:solidFill>
                  <a:srgbClr val="000000"/>
                </a:solidFill>
              </a:rPr>
            </a:br>
            <a:r>
              <a:rPr lang="ja-JP" altLang="en-US" sz="1400" dirty="0">
                <a:solidFill>
                  <a:srgbClr val="000000"/>
                </a:solidFill>
              </a:rPr>
              <a:t>　</a:t>
            </a:r>
            <a:r>
              <a:rPr lang="en-US" altLang="ja-JP" sz="1200" b="1" dirty="0">
                <a:solidFill>
                  <a:srgbClr val="000000"/>
                </a:solidFill>
              </a:rPr>
              <a:t>―</a:t>
            </a:r>
            <a:r>
              <a:rPr lang="ja-JP" altLang="en-US" sz="1200" b="1" dirty="0">
                <a:solidFill>
                  <a:srgbClr val="000000"/>
                </a:solidFill>
              </a:rPr>
              <a:t>推進管施工時の地盤変形解析とその評価</a:t>
            </a:r>
            <a:r>
              <a:rPr lang="en-US" altLang="ja-JP" sz="1200" b="1" dirty="0">
                <a:solidFill>
                  <a:srgbClr val="000000"/>
                </a:solidFill>
              </a:rPr>
              <a:t>―</a:t>
            </a:r>
          </a:p>
          <a:p>
            <a:pPr defTabSz="0">
              <a:tabLst>
                <a:tab pos="791539" algn="l"/>
              </a:tabLst>
            </a:pPr>
            <a:endParaRPr lang="en-US" altLang="ja-JP" sz="1200" b="1" dirty="0">
              <a:solidFill>
                <a:srgbClr val="000000"/>
              </a:solidFill>
            </a:endParaRPr>
          </a:p>
          <a:p>
            <a:pPr defTabSz="0">
              <a:tabLst>
                <a:tab pos="791539" algn="l"/>
              </a:tabLst>
            </a:pPr>
            <a:r>
              <a:rPr lang="en-US" altLang="ja-JP" sz="1400" b="1" dirty="0">
                <a:solidFill>
                  <a:srgbClr val="000000"/>
                </a:solidFill>
              </a:rPr>
              <a:t>JR</a:t>
            </a:r>
            <a:r>
              <a:rPr lang="ja-JP" altLang="en-US" sz="1400" b="1" dirty="0">
                <a:solidFill>
                  <a:srgbClr val="000000"/>
                </a:solidFill>
              </a:rPr>
              <a:t>九州コンサルタンツ株式会社</a:t>
            </a:r>
            <a:endParaRPr lang="en-US" altLang="ja-JP" sz="1400" b="1" dirty="0">
              <a:solidFill>
                <a:srgbClr val="000000"/>
              </a:solidFill>
            </a:endParaRPr>
          </a:p>
          <a:p>
            <a:pPr defTabSz="0">
              <a:tabLst>
                <a:tab pos="791539" algn="l"/>
              </a:tabLst>
            </a:pPr>
            <a:r>
              <a:rPr lang="ja-JP" altLang="en-US" sz="1400" dirty="0">
                <a:solidFill>
                  <a:srgbClr val="000000"/>
                </a:solidFill>
              </a:rPr>
              <a:t>使用プログラム： </a:t>
            </a:r>
            <a:r>
              <a:rPr lang="en-US" altLang="ja-JP" sz="1400" dirty="0">
                <a:solidFill>
                  <a:srgbClr val="000000"/>
                </a:solidFill>
              </a:rPr>
              <a:t>Geo Engineer's Studio</a:t>
            </a:r>
            <a:endParaRPr lang="en-US" altLang="ja-JP" sz="1400" b="1" dirty="0">
              <a:solidFill>
                <a:srgbClr val="000000"/>
              </a:solidFill>
            </a:endParaRPr>
          </a:p>
        </p:txBody>
      </p:sp>
      <p:pic>
        <p:nvPicPr>
          <p:cNvPr id="13" name="Picture 2">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48760" y="4888348"/>
            <a:ext cx="1731960"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hlinkClick r:id="rId9" action="ppaction://hlinkfile"/>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403202" y="4888348"/>
            <a:ext cx="1731960" cy="1224135"/>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2"/>
          <p:cNvSpPr>
            <a:spLocks noChangeArrowheads="1"/>
          </p:cNvSpPr>
          <p:nvPr/>
        </p:nvSpPr>
        <p:spPr bwMode="auto">
          <a:xfrm>
            <a:off x="502871" y="6391180"/>
            <a:ext cx="3331909" cy="138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pPr defTabSz="0">
              <a:tabLst>
                <a:tab pos="791539" algn="l"/>
              </a:tabLst>
            </a:pPr>
            <a:r>
              <a:rPr lang="ja-JP" altLang="en-US" sz="1600" b="1" dirty="0">
                <a:solidFill>
                  <a:srgbClr val="000000"/>
                </a:solidFill>
              </a:rPr>
              <a:t>巨大地震対応の免震装置付き</a:t>
            </a:r>
            <a:endParaRPr lang="en-US" altLang="ja-JP" sz="1600" b="1" dirty="0">
              <a:solidFill>
                <a:srgbClr val="000000"/>
              </a:solidFill>
            </a:endParaRPr>
          </a:p>
          <a:p>
            <a:pPr defTabSz="0">
              <a:tabLst>
                <a:tab pos="791539" algn="l"/>
              </a:tabLst>
            </a:pPr>
            <a:r>
              <a:rPr lang="ja-JP" altLang="en-US" sz="1600" b="1" dirty="0">
                <a:solidFill>
                  <a:srgbClr val="000000"/>
                </a:solidFill>
              </a:rPr>
              <a:t>水槽の提案 </a:t>
            </a:r>
            <a:r>
              <a:rPr lang="ja-JP" altLang="en-US" sz="1400" dirty="0">
                <a:solidFill>
                  <a:srgbClr val="000000"/>
                </a:solidFill>
              </a:rPr>
              <a:t>　</a:t>
            </a:r>
            <a:r>
              <a:rPr lang="en-US" altLang="ja-JP" sz="1200" b="1" dirty="0">
                <a:solidFill>
                  <a:srgbClr val="000000"/>
                </a:solidFill>
              </a:rPr>
              <a:t>―</a:t>
            </a:r>
            <a:r>
              <a:rPr lang="ja-JP" altLang="en-US" sz="1200" b="1" dirty="0">
                <a:solidFill>
                  <a:srgbClr val="000000"/>
                </a:solidFill>
              </a:rPr>
              <a:t>免震装置の有無による</a:t>
            </a:r>
            <a:endParaRPr lang="en-US" altLang="ja-JP" sz="1200" b="1" dirty="0">
              <a:solidFill>
                <a:srgbClr val="000000"/>
              </a:solidFill>
            </a:endParaRPr>
          </a:p>
          <a:p>
            <a:pPr defTabSz="0">
              <a:tabLst>
                <a:tab pos="791539" algn="l"/>
              </a:tabLst>
            </a:pPr>
            <a:r>
              <a:rPr lang="en-US" altLang="ja-JP" sz="1200" b="1" dirty="0">
                <a:solidFill>
                  <a:srgbClr val="000000"/>
                </a:solidFill>
              </a:rPr>
              <a:t>                    </a:t>
            </a:r>
            <a:r>
              <a:rPr lang="ja-JP" altLang="en-US" sz="1200" b="1" dirty="0">
                <a:solidFill>
                  <a:srgbClr val="000000"/>
                </a:solidFill>
              </a:rPr>
              <a:t>水槽構造の動的非線形解析</a:t>
            </a:r>
            <a:r>
              <a:rPr lang="en-US" altLang="ja-JP" sz="1200" b="1" dirty="0">
                <a:solidFill>
                  <a:srgbClr val="000000"/>
                </a:solidFill>
              </a:rPr>
              <a:t>―</a:t>
            </a:r>
          </a:p>
          <a:p>
            <a:pPr defTabSz="0">
              <a:tabLst>
                <a:tab pos="791539" algn="l"/>
              </a:tabLst>
            </a:pPr>
            <a:endParaRPr lang="en-US" altLang="ja-JP" sz="1200" b="1" dirty="0">
              <a:solidFill>
                <a:srgbClr val="000000"/>
              </a:solidFill>
            </a:endParaRPr>
          </a:p>
          <a:p>
            <a:pPr defTabSz="0">
              <a:tabLst>
                <a:tab pos="791539" algn="l"/>
              </a:tabLst>
            </a:pPr>
            <a:r>
              <a:rPr lang="ja-JP" altLang="en-US" sz="1400" b="1" dirty="0">
                <a:solidFill>
                  <a:srgbClr val="000000"/>
                </a:solidFill>
              </a:rPr>
              <a:t>森松工業株式会社</a:t>
            </a:r>
            <a:endParaRPr lang="en-US" altLang="ja-JP" sz="1400" b="1" dirty="0">
              <a:solidFill>
                <a:srgbClr val="000000"/>
              </a:solidFill>
            </a:endParaRPr>
          </a:p>
          <a:p>
            <a:pPr defTabSz="0">
              <a:tabLst>
                <a:tab pos="791539" algn="l"/>
              </a:tabLst>
            </a:pPr>
            <a:r>
              <a:rPr lang="ja-JP" altLang="en-US" sz="1400" dirty="0">
                <a:solidFill>
                  <a:srgbClr val="000000"/>
                </a:solidFill>
              </a:rPr>
              <a:t>使用プログラム： </a:t>
            </a:r>
            <a:r>
              <a:rPr lang="en-US" altLang="ja-JP" sz="1400" dirty="0">
                <a:solidFill>
                  <a:srgbClr val="000000"/>
                </a:solidFill>
              </a:rPr>
              <a:t>Engineer's Studio®</a:t>
            </a:r>
            <a:endParaRPr lang="en-US" altLang="ja-JP" sz="1400" b="1" dirty="0">
              <a:solidFill>
                <a:srgbClr val="000000"/>
              </a:solidFill>
            </a:endParaRPr>
          </a:p>
        </p:txBody>
      </p:sp>
      <p:pic>
        <p:nvPicPr>
          <p:cNvPr id="20" name="Picture 2">
            <a:hlinkClick r:id="rId11" action="ppaction://hlinkfile"/>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3925890" y="6452094"/>
            <a:ext cx="1731960" cy="1224135"/>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7716657" y="1768252"/>
            <a:ext cx="461473" cy="307777"/>
          </a:xfrm>
          <a:prstGeom prst="rect">
            <a:avLst/>
          </a:prstGeom>
          <a:noFill/>
        </p:spPr>
        <p:txBody>
          <a:bodyPr wrap="none" rtlCol="0">
            <a:spAutoFit/>
          </a:bodyPr>
          <a:lstStyle/>
          <a:p>
            <a:r>
              <a:rPr lang="en-US" altLang="ja-JP" sz="1400" dirty="0">
                <a:solidFill>
                  <a:prstClr val="black"/>
                </a:solidFill>
                <a:hlinkClick r:id="rId13" action="ppaction://hlinkfile"/>
              </a:rPr>
              <a:t>AVI</a:t>
            </a:r>
            <a:endParaRPr lang="en-US" altLang="ja-JP" sz="1400" dirty="0">
              <a:solidFill>
                <a:prstClr val="black"/>
              </a:solidFill>
            </a:endParaRPr>
          </a:p>
        </p:txBody>
      </p:sp>
      <p:sp>
        <p:nvSpPr>
          <p:cNvPr id="17" name="テキスト ボックス 16"/>
          <p:cNvSpPr txBox="1"/>
          <p:nvPr/>
        </p:nvSpPr>
        <p:spPr>
          <a:xfrm>
            <a:off x="3929658" y="6084316"/>
            <a:ext cx="461473" cy="307777"/>
          </a:xfrm>
          <a:prstGeom prst="rect">
            <a:avLst/>
          </a:prstGeom>
          <a:noFill/>
        </p:spPr>
        <p:txBody>
          <a:bodyPr wrap="none" rtlCol="0">
            <a:spAutoFit/>
          </a:bodyPr>
          <a:lstStyle/>
          <a:p>
            <a:r>
              <a:rPr lang="en-US" altLang="ja-JP" sz="1400" dirty="0">
                <a:solidFill>
                  <a:prstClr val="black"/>
                </a:solidFill>
                <a:hlinkClick r:id="rId14" action="ppaction://hlinkfile"/>
              </a:rPr>
              <a:t>AVI</a:t>
            </a:r>
            <a:endParaRPr lang="en-US" altLang="ja-JP" sz="1400" dirty="0">
              <a:solidFill>
                <a:prstClr val="black"/>
              </a:solidFill>
            </a:endParaRPr>
          </a:p>
        </p:txBody>
      </p:sp>
      <p:sp>
        <p:nvSpPr>
          <p:cNvPr id="21" name="テキスト ボックス 20"/>
          <p:cNvSpPr txBox="1"/>
          <p:nvPr/>
        </p:nvSpPr>
        <p:spPr>
          <a:xfrm>
            <a:off x="9402266" y="6228332"/>
            <a:ext cx="461473" cy="307777"/>
          </a:xfrm>
          <a:prstGeom prst="rect">
            <a:avLst/>
          </a:prstGeom>
          <a:noFill/>
        </p:spPr>
        <p:txBody>
          <a:bodyPr wrap="none" rtlCol="0">
            <a:spAutoFit/>
          </a:bodyPr>
          <a:lstStyle/>
          <a:p>
            <a:r>
              <a:rPr lang="en-US" altLang="ja-JP" sz="1400" dirty="0">
                <a:solidFill>
                  <a:prstClr val="black"/>
                </a:solidFill>
                <a:hlinkClick r:id="rId15" action="ppaction://hlinkfile"/>
              </a:rPr>
              <a:t>AVI</a:t>
            </a:r>
            <a:endParaRPr lang="en-US" altLang="ja-JP" sz="1400" dirty="0">
              <a:solidFill>
                <a:prstClr val="black"/>
              </a:solidFill>
            </a:endParaRPr>
          </a:p>
        </p:txBody>
      </p:sp>
      <p:sp>
        <p:nvSpPr>
          <p:cNvPr id="22" name="テキスト ボックス 21"/>
          <p:cNvSpPr txBox="1"/>
          <p:nvPr/>
        </p:nvSpPr>
        <p:spPr>
          <a:xfrm>
            <a:off x="3929658" y="7693223"/>
            <a:ext cx="461473" cy="307777"/>
          </a:xfrm>
          <a:prstGeom prst="rect">
            <a:avLst/>
          </a:prstGeom>
          <a:noFill/>
        </p:spPr>
        <p:txBody>
          <a:bodyPr wrap="none" rtlCol="0">
            <a:spAutoFit/>
          </a:bodyPr>
          <a:lstStyle/>
          <a:p>
            <a:r>
              <a:rPr lang="en-US" altLang="ja-JP" sz="1400" dirty="0">
                <a:solidFill>
                  <a:prstClr val="black"/>
                </a:solidFill>
                <a:hlinkClick r:id="rId16" action="ppaction://hlinkfile"/>
              </a:rPr>
              <a:t>AVI</a:t>
            </a:r>
            <a:endParaRPr lang="en-US" altLang="ja-JP" sz="1400" dirty="0">
              <a:solidFill>
                <a:prstClr val="black"/>
              </a:solidFill>
            </a:endParaRPr>
          </a:p>
        </p:txBody>
      </p:sp>
    </p:spTree>
    <p:extLst>
      <p:ext uri="{BB962C8B-B14F-4D97-AF65-F5344CB8AC3E}">
        <p14:creationId xmlns:p14="http://schemas.microsoft.com/office/powerpoint/2010/main" val="9085139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auto">
          <a:xfrm>
            <a:off x="-30782" y="-31948"/>
            <a:ext cx="11376000" cy="599803"/>
          </a:xfrm>
          <a:prstGeom prst="rect">
            <a:avLst/>
          </a:prstGeom>
          <a:solidFill>
            <a:srgbClr val="0A162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18" name="正方形/長方形 17"/>
          <p:cNvSpPr/>
          <p:nvPr/>
        </p:nvSpPr>
        <p:spPr>
          <a:xfrm>
            <a:off x="611095" y="1259777"/>
            <a:ext cx="5406795" cy="1152816"/>
          </a:xfrm>
          <a:prstGeom prst="rect">
            <a:avLst/>
          </a:prstGeom>
        </p:spPr>
        <p:txBody>
          <a:bodyPr wrap="square">
            <a:spAutoFit/>
          </a:bodyPr>
          <a:lstStyle/>
          <a:p>
            <a:r>
              <a:rPr lang="ja-JP" altLang="en-US" sz="1800" b="1" dirty="0">
                <a:solidFill>
                  <a:prstClr val="black"/>
                </a:solidFill>
                <a:latin typeface="メイリオ" pitchFamily="50" charset="-128"/>
                <a:ea typeface="メイリオ" pitchFamily="50" charset="-128"/>
              </a:rPr>
              <a:t>スイート建設会計</a:t>
            </a:r>
            <a:endParaRPr lang="en-US" altLang="ja-JP" sz="1800" b="1" dirty="0">
              <a:solidFill>
                <a:prstClr val="black"/>
              </a:solidFill>
              <a:latin typeface="メイリオ" pitchFamily="50" charset="-128"/>
              <a:ea typeface="メイリオ" pitchFamily="50" charset="-128"/>
            </a:endParaRPr>
          </a:p>
          <a:p>
            <a:pPr marL="453045" lvl="1"/>
            <a:r>
              <a:rPr lang="ja-JP" altLang="en-US" sz="1697" dirty="0">
                <a:solidFill>
                  <a:prstClr val="black"/>
                </a:solidFill>
                <a:latin typeface="メイリオ" pitchFamily="50" charset="-128"/>
                <a:ea typeface="メイリオ" pitchFamily="50" charset="-128"/>
              </a:rPr>
              <a:t>建設業界に特化したクラウド型会計ソフト。</a:t>
            </a:r>
            <a:endParaRPr lang="en-US" altLang="ja-JP" sz="1697" dirty="0">
              <a:solidFill>
                <a:prstClr val="black"/>
              </a:solidFill>
              <a:latin typeface="メイリオ" pitchFamily="50" charset="-128"/>
              <a:ea typeface="メイリオ" pitchFamily="50" charset="-128"/>
            </a:endParaRPr>
          </a:p>
          <a:p>
            <a:pPr marL="453045" lvl="1"/>
            <a:r>
              <a:rPr lang="ja-JP" altLang="en-US" sz="1697" dirty="0">
                <a:solidFill>
                  <a:prstClr val="black"/>
                </a:solidFill>
                <a:latin typeface="メイリオ" pitchFamily="50" charset="-128"/>
                <a:ea typeface="メイリオ" pitchFamily="50" charset="-128"/>
              </a:rPr>
              <a:t>設計およびスイート積算とスムーズに連携し、</a:t>
            </a:r>
            <a:endParaRPr lang="en-US" altLang="ja-JP" sz="1697" dirty="0">
              <a:solidFill>
                <a:prstClr val="black"/>
              </a:solidFill>
              <a:latin typeface="メイリオ" pitchFamily="50" charset="-128"/>
              <a:ea typeface="メイリオ" pitchFamily="50" charset="-128"/>
            </a:endParaRPr>
          </a:p>
          <a:p>
            <a:pPr marL="453045" lvl="1"/>
            <a:r>
              <a:rPr lang="ja-JP" altLang="en-US" sz="1697" dirty="0">
                <a:solidFill>
                  <a:prstClr val="black"/>
                </a:solidFill>
                <a:latin typeface="メイリオ" pitchFamily="50" charset="-128"/>
                <a:ea typeface="メイリオ" pitchFamily="50" charset="-128"/>
              </a:rPr>
              <a:t>仕訳・工事台帳作成・原価集計に対応。</a:t>
            </a:r>
            <a:endParaRPr lang="en-US" altLang="ja-JP" sz="1697" dirty="0">
              <a:solidFill>
                <a:prstClr val="black"/>
              </a:solidFill>
              <a:latin typeface="メイリオ" pitchFamily="50" charset="-128"/>
              <a:ea typeface="メイリオ" pitchFamily="50" charset="-128"/>
            </a:endParaRPr>
          </a:p>
        </p:txBody>
      </p:sp>
      <p:graphicFrame>
        <p:nvGraphicFramePr>
          <p:cNvPr id="19" name="図表 18"/>
          <p:cNvGraphicFramePr/>
          <p:nvPr/>
        </p:nvGraphicFramePr>
        <p:xfrm>
          <a:off x="1153614" y="4531749"/>
          <a:ext cx="8895898" cy="1385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図表 19"/>
          <p:cNvGraphicFramePr/>
          <p:nvPr/>
        </p:nvGraphicFramePr>
        <p:xfrm>
          <a:off x="1186171" y="6304756"/>
          <a:ext cx="4083363" cy="1239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正方形/長方形 20"/>
          <p:cNvSpPr/>
          <p:nvPr/>
        </p:nvSpPr>
        <p:spPr>
          <a:xfrm>
            <a:off x="860276" y="4238010"/>
            <a:ext cx="2083490" cy="338554"/>
          </a:xfrm>
          <a:prstGeom prst="rect">
            <a:avLst/>
          </a:prstGeom>
        </p:spPr>
        <p:txBody>
          <a:bodyPr wrap="square">
            <a:spAutoFit/>
          </a:bodyPr>
          <a:lstStyle/>
          <a:p>
            <a:r>
              <a:rPr lang="en-US" altLang="ja-JP" sz="1600" b="1" dirty="0">
                <a:solidFill>
                  <a:prstClr val="black">
                    <a:lumMod val="85000"/>
                    <a:lumOff val="15000"/>
                  </a:prstClr>
                </a:solidFill>
              </a:rPr>
              <a:t>【</a:t>
            </a:r>
            <a:r>
              <a:rPr lang="ja-JP" altLang="en-US" sz="1600" b="1" dirty="0">
                <a:solidFill>
                  <a:prstClr val="black">
                    <a:lumMod val="85000"/>
                    <a:lumOff val="15000"/>
                  </a:prstClr>
                </a:solidFill>
              </a:rPr>
              <a:t>建設業ユーザ向け</a:t>
            </a:r>
            <a:r>
              <a:rPr lang="en-US" altLang="ja-JP" sz="1600" b="1" dirty="0">
                <a:solidFill>
                  <a:prstClr val="black">
                    <a:lumMod val="85000"/>
                    <a:lumOff val="15000"/>
                  </a:prstClr>
                </a:solidFill>
              </a:rPr>
              <a:t>】</a:t>
            </a:r>
            <a:endParaRPr lang="ja-JP" altLang="en-US" sz="1600" b="1" dirty="0">
              <a:solidFill>
                <a:prstClr val="black"/>
              </a:solidFill>
            </a:endParaRPr>
          </a:p>
        </p:txBody>
      </p:sp>
      <p:sp>
        <p:nvSpPr>
          <p:cNvPr id="22" name="正方形/長方形 21"/>
          <p:cNvSpPr/>
          <p:nvPr/>
        </p:nvSpPr>
        <p:spPr>
          <a:xfrm>
            <a:off x="860276" y="6038210"/>
            <a:ext cx="2292401" cy="338554"/>
          </a:xfrm>
          <a:prstGeom prst="rect">
            <a:avLst/>
          </a:prstGeom>
        </p:spPr>
        <p:txBody>
          <a:bodyPr wrap="square">
            <a:spAutoFit/>
          </a:bodyPr>
          <a:lstStyle/>
          <a:p>
            <a:r>
              <a:rPr lang="en-US" altLang="ja-JP" sz="1600" b="1" dirty="0">
                <a:solidFill>
                  <a:prstClr val="black">
                    <a:lumMod val="85000"/>
                    <a:lumOff val="15000"/>
                  </a:prstClr>
                </a:solidFill>
              </a:rPr>
              <a:t>【</a:t>
            </a:r>
            <a:r>
              <a:rPr lang="ja-JP" altLang="en-US" sz="1600" b="1" dirty="0">
                <a:solidFill>
                  <a:prstClr val="black">
                    <a:lumMod val="85000"/>
                    <a:lumOff val="15000"/>
                  </a:prstClr>
                </a:solidFill>
              </a:rPr>
              <a:t>一般企業ユーザ向け</a:t>
            </a:r>
            <a:r>
              <a:rPr lang="en-US" altLang="ja-JP" sz="1600" b="1" dirty="0">
                <a:solidFill>
                  <a:prstClr val="black">
                    <a:lumMod val="85000"/>
                    <a:lumOff val="15000"/>
                  </a:prstClr>
                </a:solidFill>
              </a:rPr>
              <a:t>】</a:t>
            </a:r>
            <a:endParaRPr lang="ja-JP" altLang="en-US" sz="1600" b="1" dirty="0">
              <a:solidFill>
                <a:prstClr val="black"/>
              </a:solidFill>
            </a:endParaRPr>
          </a:p>
        </p:txBody>
      </p:sp>
      <p:pic>
        <p:nvPicPr>
          <p:cNvPr id="23" name="図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7890" y="6191062"/>
            <a:ext cx="2913051" cy="1466980"/>
          </a:xfrm>
          <a:prstGeom prst="rect">
            <a:avLst/>
          </a:prstGeom>
        </p:spPr>
      </p:pic>
      <p:sp>
        <p:nvSpPr>
          <p:cNvPr id="24" name="正方形/長方形 23"/>
          <p:cNvSpPr/>
          <p:nvPr/>
        </p:nvSpPr>
        <p:spPr>
          <a:xfrm>
            <a:off x="926593" y="2511311"/>
            <a:ext cx="7510472" cy="1584280"/>
          </a:xfrm>
          <a:prstGeom prst="rect">
            <a:avLst/>
          </a:prstGeom>
        </p:spPr>
        <p:txBody>
          <a:bodyPr wrap="square">
            <a:spAutoFit/>
          </a:bodyPr>
          <a:lstStyle/>
          <a:p>
            <a:r>
              <a:rPr lang="ja-JP" altLang="en-US" sz="1616" dirty="0">
                <a:solidFill>
                  <a:prstClr val="black"/>
                </a:solidFill>
                <a:latin typeface="メイリオ" pitchFamily="50" charset="-128"/>
                <a:ea typeface="メイリオ" pitchFamily="50" charset="-128"/>
              </a:rPr>
              <a:t>●仕訳入力時の工事コード入力により原価を工事別に計上</a:t>
            </a:r>
          </a:p>
          <a:p>
            <a:r>
              <a:rPr lang="ja-JP" altLang="en-US" sz="1616" dirty="0">
                <a:solidFill>
                  <a:prstClr val="black"/>
                </a:solidFill>
                <a:latin typeface="メイリオ" pitchFamily="50" charset="-128"/>
                <a:ea typeface="メイリオ" pitchFamily="50" charset="-128"/>
              </a:rPr>
              <a:t>●工事台帳を作成し、工事別の原価を集計</a:t>
            </a:r>
          </a:p>
          <a:p>
            <a:r>
              <a:rPr lang="ja-JP" altLang="en-US" sz="1616" dirty="0">
                <a:solidFill>
                  <a:prstClr val="black"/>
                </a:solidFill>
                <a:latin typeface="メイリオ" pitchFamily="50" charset="-128"/>
                <a:ea typeface="メイリオ" pitchFamily="50" charset="-128"/>
              </a:rPr>
              <a:t>●工事完成基準及び工事進行基準による工事収益を計上</a:t>
            </a:r>
          </a:p>
          <a:p>
            <a:r>
              <a:rPr lang="ja-JP" altLang="en-US" sz="1616" dirty="0">
                <a:solidFill>
                  <a:prstClr val="black"/>
                </a:solidFill>
                <a:latin typeface="メイリオ" pitchFamily="50" charset="-128"/>
                <a:ea typeface="メイリオ" pitchFamily="50" charset="-128"/>
              </a:rPr>
              <a:t>●間接費の</a:t>
            </a:r>
            <a:r>
              <a:rPr lang="ja-JP" altLang="en-US" sz="1600" dirty="0">
                <a:solidFill>
                  <a:prstClr val="black"/>
                </a:solidFill>
                <a:latin typeface="メイリオ" pitchFamily="50" charset="-128"/>
                <a:ea typeface="メイリオ" pitchFamily="50" charset="-128"/>
              </a:rPr>
              <a:t>配賦</a:t>
            </a:r>
            <a:r>
              <a:rPr lang="ja-JP" altLang="en-US" sz="1616" dirty="0">
                <a:solidFill>
                  <a:prstClr val="black"/>
                </a:solidFill>
                <a:latin typeface="メイリオ" pitchFamily="50" charset="-128"/>
                <a:ea typeface="メイリオ" pitchFamily="50" charset="-128"/>
              </a:rPr>
              <a:t>機能を搭載</a:t>
            </a:r>
          </a:p>
          <a:p>
            <a:r>
              <a:rPr lang="ja-JP" altLang="en-US" sz="1616" dirty="0">
                <a:solidFill>
                  <a:prstClr val="black"/>
                </a:solidFill>
                <a:latin typeface="メイリオ" pitchFamily="50" charset="-128"/>
                <a:ea typeface="メイリオ" pitchFamily="50" charset="-128"/>
              </a:rPr>
              <a:t>●建設業会計における勘定科目から、各種財務諸表を作成</a:t>
            </a:r>
          </a:p>
          <a:p>
            <a:r>
              <a:rPr lang="ja-JP" altLang="en-US" sz="1616" dirty="0">
                <a:solidFill>
                  <a:prstClr val="black"/>
                </a:solidFill>
                <a:latin typeface="メイリオ" pitchFamily="50" charset="-128"/>
                <a:ea typeface="メイリオ" pitchFamily="50" charset="-128"/>
              </a:rPr>
              <a:t>●完成振替、間接費配賦の自動仕訳機能を搭載</a:t>
            </a:r>
          </a:p>
        </p:txBody>
      </p:sp>
      <p:pic>
        <p:nvPicPr>
          <p:cNvPr id="25" name="Picture 12" descr="http://www.forum8.co.jp/product/image/conaccb01m.jpg"/>
          <p:cNvPicPr>
            <a:picLocks noChangeAspect="1" noChangeArrowheads="1"/>
          </p:cNvPicPr>
          <p:nvPr/>
        </p:nvPicPr>
        <p:blipFill>
          <a:blip r:embed="rId13" cstate="print"/>
          <a:srcRect/>
          <a:stretch>
            <a:fillRect/>
          </a:stretch>
        </p:blipFill>
        <p:spPr bwMode="auto">
          <a:xfrm>
            <a:off x="7134039" y="2455183"/>
            <a:ext cx="2590167" cy="1628107"/>
          </a:xfrm>
          <a:prstGeom prst="rect">
            <a:avLst/>
          </a:prstGeom>
          <a:noFill/>
        </p:spPr>
      </p:pic>
      <p:sp>
        <p:nvSpPr>
          <p:cNvPr id="26" name="正方形/長方形 25"/>
          <p:cNvSpPr/>
          <p:nvPr/>
        </p:nvSpPr>
        <p:spPr>
          <a:xfrm>
            <a:off x="1621086" y="116761"/>
            <a:ext cx="10195618" cy="461263"/>
          </a:xfrm>
          <a:prstGeom prst="rect">
            <a:avLst/>
          </a:prstGeom>
        </p:spPr>
        <p:txBody>
          <a:bodyPr wrap="square" lIns="91028" tIns="45521" rIns="91028" bIns="45521">
            <a:spAutoFit/>
          </a:bodyPr>
          <a:lstStyle/>
          <a:p>
            <a:r>
              <a:rPr lang="en-US" altLang="ja-JP" sz="2000" b="1" dirty="0">
                <a:solidFill>
                  <a:prstClr val="white"/>
                </a:solidFill>
                <a:latin typeface="メイリオ" pitchFamily="50" charset="-128"/>
                <a:ea typeface="メイリオ" pitchFamily="50" charset="-128"/>
                <a:cs typeface="メイリオ" pitchFamily="50" charset="-128"/>
              </a:rPr>
              <a:t>series</a:t>
            </a:r>
            <a:r>
              <a:rPr lang="ja-JP" altLang="en-US" sz="2400" b="1" dirty="0">
                <a:solidFill>
                  <a:prstClr val="white"/>
                </a:solidFill>
                <a:latin typeface="メイリオ" pitchFamily="50" charset="-128"/>
                <a:ea typeface="メイリオ" pitchFamily="50" charset="-128"/>
                <a:cs typeface="メイリオ" pitchFamily="50" charset="-128"/>
              </a:rPr>
              <a:t>　スイート建設会計／スイート法人会計／スイート給与計算</a:t>
            </a:r>
            <a:endParaRPr lang="ja-JP" altLang="en-US" sz="2800" b="1" dirty="0">
              <a:solidFill>
                <a:prstClr val="white"/>
              </a:solidFill>
              <a:latin typeface="メイリオ" pitchFamily="50" charset="-128"/>
              <a:ea typeface="メイリオ" pitchFamily="50" charset="-128"/>
              <a:cs typeface="メイリオ" pitchFamily="50" charset="-128"/>
            </a:endParaRPr>
          </a:p>
        </p:txBody>
      </p:sp>
      <p:pic>
        <p:nvPicPr>
          <p:cNvPr id="27" name="Picture 1" descr="C:\Users\oota.TOKYO2\Desktop\広告・広報用素材\営業依頼\ＰＰＴ\名称未設定-白.png"/>
          <p:cNvPicPr>
            <a:picLocks noChangeAspect="1" noChangeArrowheads="1"/>
          </p:cNvPicPr>
          <p:nvPr/>
        </p:nvPicPr>
        <p:blipFill>
          <a:blip r:embed="rId14" cstate="print"/>
          <a:srcRect/>
          <a:stretch>
            <a:fillRect/>
          </a:stretch>
        </p:blipFill>
        <p:spPr bwMode="auto">
          <a:xfrm>
            <a:off x="240234" y="-33893"/>
            <a:ext cx="1409378" cy="531537"/>
          </a:xfrm>
          <a:prstGeom prst="rect">
            <a:avLst/>
          </a:prstGeom>
          <a:noFill/>
        </p:spPr>
      </p:pic>
      <p:sp>
        <p:nvSpPr>
          <p:cNvPr id="28" name="Text Box 6">
            <a:extLst>
              <a:ext uri="{FF2B5EF4-FFF2-40B4-BE49-F238E27FC236}">
                <a16:creationId xmlns="" xmlns:a16="http://schemas.microsoft.com/office/drawing/2014/main" id="{53A391F7-8DA1-456B-A930-C9B4E3F54C12}"/>
              </a:ext>
            </a:extLst>
          </p:cNvPr>
          <p:cNvSpPr txBox="1">
            <a:spLocks noChangeArrowheads="1"/>
          </p:cNvSpPr>
          <p:nvPr/>
        </p:nvSpPr>
        <p:spPr bwMode="auto">
          <a:xfrm>
            <a:off x="545282" y="760140"/>
            <a:ext cx="10222956" cy="41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86" tIns="54955" rIns="109886" bIns="54955">
            <a:spAutoFit/>
          </a:bodyPr>
          <a:lstStyle>
            <a:defPPr>
              <a:defRPr lang="ja-JP"/>
            </a:defPPr>
            <a:lvl1pPr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1pPr>
            <a:lvl2pPr marL="452782"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2pPr>
            <a:lvl3pPr marL="908733"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3pPr>
            <a:lvl4pPr marL="1364691"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4pPr>
            <a:lvl5pPr marL="1820644"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5pPr>
            <a:lvl6pPr marL="2279773" algn="l" defTabSz="911908" rtl="0" eaLnBrk="1" latinLnBrk="0" hangingPunct="1">
              <a:defRPr kumimoji="1" sz="2100" kern="1200">
                <a:solidFill>
                  <a:schemeClr val="tx1"/>
                </a:solidFill>
                <a:latin typeface="Arial" pitchFamily="34" charset="0"/>
                <a:ea typeface="ＭＳ Ｐゴシック" pitchFamily="50" charset="-128"/>
                <a:cs typeface="+mn-cs"/>
              </a:defRPr>
            </a:lvl6pPr>
            <a:lvl7pPr marL="2735722" algn="l" defTabSz="911908" rtl="0" eaLnBrk="1" latinLnBrk="0" hangingPunct="1">
              <a:defRPr kumimoji="1" sz="2100" kern="1200">
                <a:solidFill>
                  <a:schemeClr val="tx1"/>
                </a:solidFill>
                <a:latin typeface="Arial" pitchFamily="34" charset="0"/>
                <a:ea typeface="ＭＳ Ｐゴシック" pitchFamily="50" charset="-128"/>
                <a:cs typeface="+mn-cs"/>
              </a:defRPr>
            </a:lvl7pPr>
            <a:lvl8pPr marL="3191683" algn="l" defTabSz="911908" rtl="0" eaLnBrk="1" latinLnBrk="0" hangingPunct="1">
              <a:defRPr kumimoji="1" sz="2100" kern="1200">
                <a:solidFill>
                  <a:schemeClr val="tx1"/>
                </a:solidFill>
                <a:latin typeface="Arial" pitchFamily="34" charset="0"/>
                <a:ea typeface="ＭＳ Ｐゴシック" pitchFamily="50" charset="-128"/>
                <a:cs typeface="+mn-cs"/>
              </a:defRPr>
            </a:lvl8pPr>
            <a:lvl9pPr marL="3647628" algn="l" defTabSz="911908" rtl="0" eaLnBrk="1" latinLnBrk="0" hangingPunct="1">
              <a:defRPr kumimoji="1" sz="2100" kern="1200">
                <a:solidFill>
                  <a:schemeClr val="tx1"/>
                </a:solidFill>
                <a:latin typeface="Arial" pitchFamily="34" charset="0"/>
                <a:ea typeface="ＭＳ Ｐゴシック" pitchFamily="50" charset="-128"/>
                <a:cs typeface="+mn-cs"/>
              </a:defRPr>
            </a:lvl9pPr>
          </a:lstStyle>
          <a:p>
            <a:pPr defTabSz="1102671">
              <a:defRPr/>
            </a:pPr>
            <a:r>
              <a:rPr lang="ja-JP" altLang="en-US" sz="2000" b="1" dirty="0">
                <a:solidFill>
                  <a:srgbClr val="000000"/>
                </a:solidFill>
                <a:latin typeface="メイリオ" pitchFamily="50" charset="-128"/>
                <a:ea typeface="メイリオ" pitchFamily="50" charset="-128"/>
              </a:rPr>
              <a:t>大手会計ソフト連携！ 安価で高機能な一般／建設業向けクラウド会計ソリューション</a:t>
            </a:r>
          </a:p>
        </p:txBody>
      </p:sp>
      <p:sp>
        <p:nvSpPr>
          <p:cNvPr id="29" name="正方形/長方形 28"/>
          <p:cNvSpPr/>
          <p:nvPr/>
        </p:nvSpPr>
        <p:spPr>
          <a:xfrm>
            <a:off x="7098010" y="1264196"/>
            <a:ext cx="3240360" cy="864096"/>
          </a:xfrm>
          <a:prstGeom prst="rect">
            <a:avLst/>
          </a:prstGeom>
          <a:solidFill>
            <a:srgbClr val="019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公認会計士サポート </a:t>
            </a:r>
          </a:p>
          <a:p>
            <a:pPr algn="ctr"/>
            <a:r>
              <a:rPr lang="ja-JP" altLang="en-US" sz="1600" b="1" dirty="0">
                <a:solidFill>
                  <a:prstClr val="white"/>
                </a:solidFill>
                <a:effectLst>
                  <a:outerShdw blurRad="38100" dist="38100" dir="2700000" algn="tl">
                    <a:srgbClr val="000000">
                      <a:alpha val="43137"/>
                    </a:srgbClr>
                  </a:outerShdw>
                </a:effectLst>
                <a:latin typeface="メイリオ" pitchFamily="50" charset="-128"/>
                <a:ea typeface="メイリオ" pitchFamily="50" charset="-128"/>
              </a:rPr>
              <a:t>スイート会計入力支援サービス</a:t>
            </a:r>
          </a:p>
        </p:txBody>
      </p:sp>
    </p:spTree>
    <p:extLst>
      <p:ext uri="{BB962C8B-B14F-4D97-AF65-F5344CB8AC3E}">
        <p14:creationId xmlns:p14="http://schemas.microsoft.com/office/powerpoint/2010/main" val="488676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12819"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2" action="ppaction://hlinksldjump"/>
              </a:rPr>
              <a:t>コンテンツ</a:t>
            </a:r>
            <a:endParaRPr lang="ja-JP" altLang="en-US" sz="1200" b="1" dirty="0">
              <a:solidFill>
                <a:srgbClr val="CCECFF"/>
              </a:solidFill>
            </a:endParaRPr>
          </a:p>
        </p:txBody>
      </p:sp>
      <p:sp>
        <p:nvSpPr>
          <p:cNvPr id="6" name="正方形/長方形 5">
            <a:extLst>
              <a:ext uri="{FF2B5EF4-FFF2-40B4-BE49-F238E27FC236}">
                <a16:creationId xmlns="" xmlns:a16="http://schemas.microsoft.com/office/drawing/2014/main" id="{3B8185A8-E7BE-4AC5-AC7C-5FD58D780BC4}"/>
              </a:ext>
            </a:extLst>
          </p:cNvPr>
          <p:cNvSpPr/>
          <p:nvPr/>
        </p:nvSpPr>
        <p:spPr bwMode="auto">
          <a:xfrm>
            <a:off x="0" y="0"/>
            <a:ext cx="11315700" cy="8001000"/>
          </a:xfrm>
          <a:prstGeom prst="rect">
            <a:avLst/>
          </a:prstGeom>
          <a:solidFill>
            <a:srgbClr val="9BCBFF"/>
          </a:solidFill>
          <a:ln w="9525" cap="flat" cmpd="sng" algn="ctr">
            <a:solidFill>
              <a:schemeClr val="tx1"/>
            </a:solidFill>
            <a:prstDash val="solid"/>
            <a:round/>
            <a:headEnd type="none" w="med" len="med"/>
            <a:tailEnd type="none" w="med" len="med"/>
          </a:ln>
          <a:effectLst/>
        </p:spPr>
        <p:txBody>
          <a:bodyPr vert="horz" wrap="square" lIns="91386" tIns="45694" rIns="91386" bIns="45694" numCol="1" rtlCol="0" anchor="t" anchorCtr="0" compatLnSpc="1">
            <a:prstTxWarp prst="textNoShape">
              <a:avLst/>
            </a:prstTxWarp>
          </a:bodyPr>
          <a:lstStyle/>
          <a:p>
            <a:pPr defTabSz="913867" eaLnBrk="0" hangingPunct="0"/>
            <a:endParaRPr lang="ja-JP" altLang="en-US">
              <a:latin typeface="Times New Roman" pitchFamily="18" charset="0"/>
            </a:endParaRPr>
          </a:p>
        </p:txBody>
      </p:sp>
      <p:pic>
        <p:nvPicPr>
          <p:cNvPr id="1748994" name="Picture 2" descr="\\192.168.100.87\ServerBackup\フェア・セミナー\2019\20191112-15DesignFestival2019\PPT\ppt背景画像\DF2020告知.png"/>
          <p:cNvPicPr>
            <a:picLocks noChangeAspect="1" noChangeArrowheads="1"/>
          </p:cNvPicPr>
          <p:nvPr/>
        </p:nvPicPr>
        <p:blipFill>
          <a:blip r:embed="rId3" cstate="print"/>
          <a:srcRect/>
          <a:stretch>
            <a:fillRect/>
          </a:stretch>
        </p:blipFill>
        <p:spPr bwMode="auto">
          <a:xfrm>
            <a:off x="-16268" y="-404907"/>
            <a:ext cx="11346482" cy="8509863"/>
          </a:xfrm>
          <a:prstGeom prst="rect">
            <a:avLst/>
          </a:prstGeom>
          <a:noFill/>
        </p:spPr>
      </p:pic>
      <p:sp>
        <p:nvSpPr>
          <p:cNvPr id="7" name="Text Box 11">
            <a:extLst>
              <a:ext uri="{FF2B5EF4-FFF2-40B4-BE49-F238E27FC236}">
                <a16:creationId xmlns="" xmlns:a16="http://schemas.microsoft.com/office/drawing/2014/main" id="{41FA0F8C-4377-4107-9E90-BCC91E5C5DB8}"/>
              </a:ext>
            </a:extLst>
          </p:cNvPr>
          <p:cNvSpPr txBox="1">
            <a:spLocks noChangeArrowheads="1"/>
          </p:cNvSpPr>
          <p:nvPr/>
        </p:nvSpPr>
        <p:spPr bwMode="auto">
          <a:xfrm>
            <a:off x="10266362" y="7600900"/>
            <a:ext cx="953514"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latin typeface="メイリオ" panose="020B0604030504040204" pitchFamily="50" charset="-128"/>
                <a:ea typeface="メイリオ" panose="020B0604030504040204" pitchFamily="50" charset="-128"/>
                <a:hlinkClick r:id="rId2" action="ppaction://hlinksldjump"/>
              </a:rPr>
              <a:t>コンテンツ</a:t>
            </a:r>
            <a:endParaRPr lang="ja-JP" altLang="en-US" sz="1200" b="1" dirty="0">
              <a:solidFill>
                <a:srgbClr val="CCECFF"/>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467642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714300" y="1984279"/>
            <a:ext cx="9840094" cy="154556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DS</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を利用した本町通りの</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イメージハンプシミュレーション</a:t>
            </a:r>
          </a:p>
          <a:p>
            <a:pPr algn="r">
              <a:spcBef>
                <a:spcPct val="20000"/>
              </a:spcBef>
              <a:defRPr/>
            </a:pPr>
            <a:r>
              <a:rPr lang="zh-CN" altLang="en-US" b="1" dirty="0"/>
              <a:t>京都市立京都工学院高等学校</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8576" y="3712468"/>
            <a:ext cx="4679950" cy="214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本校から徒歩</a:t>
            </a:r>
            <a:r>
              <a:rPr lang="en-US" altLang="ja-JP" sz="1600" dirty="0"/>
              <a:t>5</a:t>
            </a:r>
            <a:r>
              <a:rPr lang="ja-JP" altLang="en-US" sz="1600" dirty="0"/>
              <a:t>分にある本町通りは、通学路として多くの生徒が利用しているが、一方通行で道幅が狭く交通量も多いため危険に感じられる。そこで、イメージハンプによる車の減速効果のシミュレーションを行い、今年</a:t>
            </a:r>
            <a:r>
              <a:rPr lang="en-US" altLang="ja-JP" sz="1600" dirty="0"/>
              <a:t>11</a:t>
            </a:r>
            <a:r>
              <a:rPr lang="ja-JP" altLang="en-US" sz="1600" dirty="0"/>
              <a:t>月に本校で実施される地域全体の防災訓練で、住民の方々に提案、体験していただくデータ。</a:t>
            </a:r>
            <a:endParaRPr kumimoji="0" lang="ja-JP" altLang="en-US" sz="1600" b="1" dirty="0">
              <a:solidFill>
                <a:prstClr val="black"/>
              </a:solidFill>
            </a:endParaRPr>
          </a:p>
        </p:txBody>
      </p:sp>
      <p:sp>
        <p:nvSpPr>
          <p:cNvPr id="9" name="Rectangle 4"/>
          <p:cNvSpPr>
            <a:spLocks noChangeArrowheads="1"/>
          </p:cNvSpPr>
          <p:nvPr/>
        </p:nvSpPr>
        <p:spPr bwMode="auto">
          <a:xfrm>
            <a:off x="4808473" y="1336212"/>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56" tIns="66341" rIns="132656" bIns="66341">
            <a:spAutoFit/>
          </a:bodyPr>
          <a:lstStyle/>
          <a:p>
            <a:pPr defTabSz="1324476" eaLnBrk="0" fontAlgn="auto" hangingPunct="0">
              <a:spcBef>
                <a:spcPts val="0"/>
              </a:spcBef>
              <a:spcAft>
                <a:spcPts val="0"/>
              </a:spcAft>
              <a:defRPr/>
            </a:pPr>
            <a:r>
              <a:rPr kumimoji="0" lang="ja-JP" altLang="en-US" sz="2900" b="1" kern="0" dirty="0">
                <a:solidFill>
                  <a:srgbClr val="000000"/>
                </a:solidFill>
                <a:latin typeface="Arial" charset="0"/>
              </a:rPr>
              <a:t>エッセンス賞</a:t>
            </a:r>
          </a:p>
        </p:txBody>
      </p:sp>
      <p:pic>
        <p:nvPicPr>
          <p:cNvPr id="10" name="Picture 2" descr="C:\data\印刷\DesignFestival\第3回-2011\PPT\sozai\con-エッセンス.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274" y="1341606"/>
            <a:ext cx="4170892" cy="499322"/>
          </a:xfrm>
          <a:prstGeom prst="rect">
            <a:avLst/>
          </a:prstGeom>
          <a:noFill/>
          <a:extLst>
            <a:ext uri="{909E8E84-426E-40DD-AFC4-6F175D3DCCD1}">
              <a14:hiddenFill xmlns:a14="http://schemas.microsoft.com/office/drawing/2010/main">
                <a:solidFill>
                  <a:srgbClr val="FFFFFF"/>
                </a:solidFill>
              </a14:hiddenFill>
            </a:ext>
          </a:extLst>
        </p:spPr>
      </p:pic>
      <p:pic>
        <p:nvPicPr>
          <p:cNvPr id="99330" name="Picture 2" descr="http://vrcon.forum8.jp/image/3dvr-18/VRCON2019-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274" y="3838836"/>
            <a:ext cx="5663999" cy="3186000"/>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6377930" y="6088732"/>
            <a:ext cx="4817165" cy="415407"/>
          </a:xfrm>
          <a:prstGeom prst="rect">
            <a:avLst/>
          </a:prstGeom>
        </p:spPr>
        <p:txBody>
          <a:bodyPr wrap="none" lIns="91351" tIns="45675" rIns="91351" bIns="45675">
            <a:spAutoFit/>
          </a:bodyPr>
          <a:lstStyle/>
          <a:p>
            <a:r>
              <a:rPr lang="en-US" altLang="ja-JP" dirty="0">
                <a:hlinkClick r:id="rId7"/>
              </a:rPr>
              <a:t>a3slist://vrcloud.forum8.co.jp/310se99n</a:t>
            </a:r>
            <a:endParaRPr lang="ja-JP" altLang="en-US" dirty="0"/>
          </a:p>
        </p:txBody>
      </p:sp>
      <p:sp>
        <p:nvSpPr>
          <p:cNvPr id="14" name="Rectangle 11"/>
          <p:cNvSpPr>
            <a:spLocks noChangeArrowheads="1"/>
          </p:cNvSpPr>
          <p:nvPr/>
        </p:nvSpPr>
        <p:spPr bwMode="auto">
          <a:xfrm>
            <a:off x="6377930" y="6503332"/>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8" action="ppaction://hlinkfile"/>
              </a:rPr>
              <a:t>作品紹介</a:t>
            </a:r>
            <a:r>
              <a:rPr lang="en-US" altLang="ja-JP" dirty="0">
                <a:solidFill>
                  <a:srgbClr val="000000"/>
                </a:solidFill>
                <a:hlinkClick r:id="rId8" action="ppaction://hlinkfile"/>
              </a:rPr>
              <a:t>AVI</a:t>
            </a:r>
            <a:endParaRPr lang="ja-JP" altLang="en-US" dirty="0">
              <a:solidFill>
                <a:srgbClr val="000000"/>
              </a:solidFill>
            </a:endParaRPr>
          </a:p>
        </p:txBody>
      </p:sp>
    </p:spTree>
    <p:extLst>
      <p:ext uri="{BB962C8B-B14F-4D97-AF65-F5344CB8AC3E}">
        <p14:creationId xmlns:p14="http://schemas.microsoft.com/office/powerpoint/2010/main" val="36848431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takashima\Pictures\図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54"/>
          <a:stretch/>
        </p:blipFill>
        <p:spPr bwMode="auto">
          <a:xfrm>
            <a:off x="-15602" y="-1"/>
            <a:ext cx="11331302" cy="8001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正方形/長方形 12"/>
          <p:cNvSpPr>
            <a:spLocks noChangeArrowheads="1"/>
          </p:cNvSpPr>
          <p:nvPr/>
        </p:nvSpPr>
        <p:spPr bwMode="auto">
          <a:xfrm>
            <a:off x="545282" y="2456561"/>
            <a:ext cx="7488832" cy="110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pPr defTabSz="0">
              <a:tabLst>
                <a:tab pos="791539" algn="l"/>
              </a:tabLst>
            </a:pPr>
            <a:r>
              <a:rPr lang="ja-JP" altLang="en-US" sz="1800" b="1" dirty="0">
                <a:solidFill>
                  <a:srgbClr val="000000"/>
                </a:solidFill>
              </a:rPr>
              <a:t>解析モデルの違いによる支承設計用反力の妥当性評価</a:t>
            </a:r>
            <a:r>
              <a:rPr lang="en-US" altLang="ja-JP" sz="1800" b="1" dirty="0">
                <a:solidFill>
                  <a:srgbClr val="000000"/>
                </a:solidFill>
              </a:rPr>
              <a:t/>
            </a:r>
            <a:br>
              <a:rPr lang="en-US" altLang="ja-JP" sz="1800" b="1" dirty="0">
                <a:solidFill>
                  <a:srgbClr val="000000"/>
                </a:solidFill>
              </a:rPr>
            </a:br>
            <a:r>
              <a:rPr lang="ja-JP" altLang="en-US" sz="1600" dirty="0">
                <a:solidFill>
                  <a:srgbClr val="000000"/>
                </a:solidFill>
              </a:rPr>
              <a:t>　</a:t>
            </a:r>
            <a:r>
              <a:rPr lang="en-US" altLang="ja-JP" sz="1400" b="1" dirty="0">
                <a:solidFill>
                  <a:srgbClr val="000000"/>
                </a:solidFill>
              </a:rPr>
              <a:t>―</a:t>
            </a:r>
            <a:r>
              <a:rPr lang="ja-JP" altLang="en-US" sz="1400" b="1" dirty="0">
                <a:solidFill>
                  <a:srgbClr val="000000"/>
                </a:solidFill>
              </a:rPr>
              <a:t>平面格子による死荷重解析と</a:t>
            </a:r>
            <a:r>
              <a:rPr lang="en-US" altLang="ja-JP" sz="1400" b="1" dirty="0">
                <a:solidFill>
                  <a:srgbClr val="000000"/>
                </a:solidFill>
              </a:rPr>
              <a:t>3</a:t>
            </a:r>
            <a:r>
              <a:rPr lang="ja-JP" altLang="en-US" sz="1400" b="1" dirty="0">
                <a:solidFill>
                  <a:srgbClr val="000000"/>
                </a:solidFill>
              </a:rPr>
              <a:t>次元骨組による動的解析の検証</a:t>
            </a:r>
            <a:r>
              <a:rPr lang="en-US" altLang="ja-JP" sz="1400" b="1" dirty="0">
                <a:solidFill>
                  <a:srgbClr val="000000"/>
                </a:solidFill>
              </a:rPr>
              <a:t>―</a:t>
            </a:r>
            <a:endParaRPr lang="en-US" altLang="ja-JP" sz="1400" dirty="0">
              <a:solidFill>
                <a:srgbClr val="000000"/>
              </a:solidFill>
            </a:endParaRPr>
          </a:p>
          <a:p>
            <a:pPr algn="r" defTabSz="0">
              <a:tabLst>
                <a:tab pos="791539" algn="l"/>
              </a:tabLst>
            </a:pPr>
            <a:r>
              <a:rPr lang="ja-JP" altLang="en-US" sz="1600" b="1" dirty="0">
                <a:solidFill>
                  <a:srgbClr val="000000"/>
                </a:solidFill>
              </a:rPr>
              <a:t>ショーボンド建設株式会社　名古屋支店</a:t>
            </a:r>
            <a:endParaRPr lang="en-US" altLang="ja-JP" sz="1600" b="1" dirty="0">
              <a:solidFill>
                <a:srgbClr val="000000"/>
              </a:solidFill>
            </a:endParaRPr>
          </a:p>
          <a:p>
            <a:pPr algn="r" defTabSz="0">
              <a:tabLst>
                <a:tab pos="791539" algn="l"/>
              </a:tabLst>
            </a:pPr>
            <a:r>
              <a:rPr lang="ja-JP" altLang="en-US" sz="1600" dirty="0">
                <a:solidFill>
                  <a:srgbClr val="000000"/>
                </a:solidFill>
              </a:rPr>
              <a:t>使用プログラム ： </a:t>
            </a:r>
            <a:r>
              <a:rPr lang="en-US" altLang="ja-JP" sz="1600" dirty="0">
                <a:solidFill>
                  <a:srgbClr val="000000"/>
                </a:solidFill>
              </a:rPr>
              <a:t>Engineer's Studio®</a:t>
            </a:r>
            <a:r>
              <a:rPr lang="ja-JP" altLang="en-US" sz="1600" dirty="0" err="1">
                <a:solidFill>
                  <a:srgbClr val="000000"/>
                </a:solidFill>
              </a:rPr>
              <a:t>、</a:t>
            </a:r>
            <a:r>
              <a:rPr lang="ja-JP" altLang="en-US" sz="1600" dirty="0">
                <a:solidFill>
                  <a:srgbClr val="000000"/>
                </a:solidFill>
              </a:rPr>
              <a:t>任意形格子桁の計算</a:t>
            </a:r>
            <a:endParaRPr lang="en-US" altLang="ja-JP" sz="1600" b="1" dirty="0">
              <a:solidFill>
                <a:srgbClr val="000000"/>
              </a:solidFill>
            </a:endParaRPr>
          </a:p>
        </p:txBody>
      </p:sp>
      <p:sp>
        <p:nvSpPr>
          <p:cNvPr id="5" name="正方形/長方形 4"/>
          <p:cNvSpPr/>
          <p:nvPr/>
        </p:nvSpPr>
        <p:spPr>
          <a:xfrm>
            <a:off x="545289" y="1692286"/>
            <a:ext cx="5241765" cy="415383"/>
          </a:xfrm>
          <a:prstGeom prst="rect">
            <a:avLst/>
          </a:prstGeom>
        </p:spPr>
        <p:txBody>
          <a:bodyPr wrap="square" lIns="91315" tIns="45663" rIns="91315" bIns="45663">
            <a:spAutoFit/>
          </a:bodyPr>
          <a:lstStyle/>
          <a:p>
            <a:pPr>
              <a:defRPr/>
            </a:pPr>
            <a:r>
              <a:rPr lang="en-US" altLang="ja-JP" dirty="0">
                <a:solidFill>
                  <a:srgbClr val="996633"/>
                </a:solidFill>
              </a:rPr>
              <a:t>Elaborated Bridge Design Award</a:t>
            </a:r>
            <a:endParaRPr lang="ja-JP" altLang="en-US" dirty="0">
              <a:solidFill>
                <a:srgbClr val="996633"/>
              </a:solidFill>
            </a:endParaRPr>
          </a:p>
        </p:txBody>
      </p:sp>
      <p:sp>
        <p:nvSpPr>
          <p:cNvPr id="6" name="正方形/長方形 7"/>
          <p:cNvSpPr>
            <a:spLocks noChangeArrowheads="1"/>
          </p:cNvSpPr>
          <p:nvPr/>
        </p:nvSpPr>
        <p:spPr bwMode="auto">
          <a:xfrm>
            <a:off x="556614" y="4934864"/>
            <a:ext cx="7477502"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r>
              <a:rPr lang="ja-JP" altLang="en-US" sz="1400" dirty="0">
                <a:solidFill>
                  <a:srgbClr val="000000"/>
                </a:solidFill>
              </a:rPr>
              <a:t>審査員：守田 優 氏 （</a:t>
            </a:r>
            <a:r>
              <a:rPr lang="zh-CN" altLang="en-US" sz="1400" dirty="0">
                <a:solidFill>
                  <a:srgbClr val="000000"/>
                </a:solidFill>
              </a:rPr>
              <a:t>芝浦工業大学 副学長</a:t>
            </a:r>
            <a:r>
              <a:rPr lang="en-US" altLang="ja-JP" sz="1400" dirty="0">
                <a:solidFill>
                  <a:srgbClr val="000000"/>
                </a:solidFill>
              </a:rPr>
              <a:t>/</a:t>
            </a:r>
            <a:r>
              <a:rPr lang="zh-CN" altLang="en-US" sz="1400" dirty="0">
                <a:solidFill>
                  <a:srgbClr val="000000"/>
                </a:solidFill>
              </a:rPr>
              <a:t>工学部土木工学科 都市環境工学研究室 教授</a:t>
            </a:r>
            <a:r>
              <a:rPr lang="ja-JP" altLang="en-US" sz="1400" dirty="0">
                <a:solidFill>
                  <a:srgbClr val="000000"/>
                </a:solidFill>
              </a:rPr>
              <a:t>）</a:t>
            </a:r>
          </a:p>
        </p:txBody>
      </p:sp>
      <p:sp>
        <p:nvSpPr>
          <p:cNvPr id="7" name="正方形/長方形 12"/>
          <p:cNvSpPr>
            <a:spLocks noChangeArrowheads="1"/>
          </p:cNvSpPr>
          <p:nvPr/>
        </p:nvSpPr>
        <p:spPr bwMode="auto">
          <a:xfrm>
            <a:off x="538182" y="5249830"/>
            <a:ext cx="7207900" cy="110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pPr defTabSz="0">
              <a:tabLst>
                <a:tab pos="791539" algn="l"/>
              </a:tabLst>
            </a:pPr>
            <a:r>
              <a:rPr lang="ja-JP" altLang="en-US" sz="1800" b="1" dirty="0">
                <a:solidFill>
                  <a:srgbClr val="000000"/>
                </a:solidFill>
              </a:rPr>
              <a:t>マルチハザードを考慮した水道施設の災害対策</a:t>
            </a:r>
            <a:endParaRPr lang="en-US" altLang="ja-JP" sz="1800" b="1" dirty="0">
              <a:solidFill>
                <a:srgbClr val="000000"/>
              </a:solidFill>
            </a:endParaRPr>
          </a:p>
          <a:p>
            <a:pPr defTabSz="0">
              <a:tabLst>
                <a:tab pos="791539" algn="l"/>
              </a:tabLst>
            </a:pPr>
            <a:r>
              <a:rPr lang="ja-JP" altLang="en-US" sz="1600" dirty="0">
                <a:solidFill>
                  <a:srgbClr val="000000"/>
                </a:solidFill>
              </a:rPr>
              <a:t>　</a:t>
            </a:r>
            <a:r>
              <a:rPr lang="en-US" altLang="ja-JP" sz="1400" b="1" dirty="0">
                <a:solidFill>
                  <a:srgbClr val="000000"/>
                </a:solidFill>
              </a:rPr>
              <a:t>―</a:t>
            </a:r>
            <a:r>
              <a:rPr lang="ja-JP" altLang="en-US" sz="1400" b="1" dirty="0">
                <a:solidFill>
                  <a:srgbClr val="000000"/>
                </a:solidFill>
              </a:rPr>
              <a:t>解析モデルおよび照査指標の高度化による合理化設計へのアプローチ</a:t>
            </a:r>
            <a:r>
              <a:rPr lang="en-US" altLang="ja-JP" sz="1400" b="1" dirty="0">
                <a:solidFill>
                  <a:srgbClr val="000000"/>
                </a:solidFill>
              </a:rPr>
              <a:t>―</a:t>
            </a:r>
          </a:p>
          <a:p>
            <a:pPr algn="r" defTabSz="0">
              <a:tabLst>
                <a:tab pos="791539" algn="l"/>
              </a:tabLst>
            </a:pPr>
            <a:r>
              <a:rPr lang="ja-JP" altLang="en-US" sz="1600" dirty="0">
                <a:solidFill>
                  <a:srgbClr val="000000"/>
                </a:solidFill>
              </a:rPr>
              <a:t>　</a:t>
            </a:r>
            <a:r>
              <a:rPr lang="ja-JP" altLang="en-US" sz="1600" b="1" dirty="0">
                <a:solidFill>
                  <a:srgbClr val="000000"/>
                </a:solidFill>
              </a:rPr>
              <a:t>ナレッジフュージョン株式会社</a:t>
            </a:r>
            <a:endParaRPr lang="en-US" altLang="ja-JP" sz="1600" b="1" dirty="0">
              <a:solidFill>
                <a:srgbClr val="000000"/>
              </a:solidFill>
            </a:endParaRPr>
          </a:p>
          <a:p>
            <a:pPr algn="r" defTabSz="0">
              <a:tabLst>
                <a:tab pos="791539" algn="l"/>
              </a:tabLst>
            </a:pPr>
            <a:r>
              <a:rPr lang="ja-JP" altLang="en-US" sz="1600" dirty="0">
                <a:solidFill>
                  <a:srgbClr val="000000"/>
                </a:solidFill>
              </a:rPr>
              <a:t>使用プログラム ：</a:t>
            </a:r>
            <a:r>
              <a:rPr lang="en-US" altLang="ja-JP" sz="1600" dirty="0">
                <a:solidFill>
                  <a:srgbClr val="000000"/>
                </a:solidFill>
              </a:rPr>
              <a:t>Engineer's Studio®</a:t>
            </a:r>
            <a:r>
              <a:rPr lang="ja-JP" altLang="en-US" sz="1600" dirty="0" err="1">
                <a:solidFill>
                  <a:srgbClr val="000000"/>
                </a:solidFill>
              </a:rPr>
              <a:t>、</a:t>
            </a:r>
            <a:r>
              <a:rPr lang="en-US" altLang="ja-JP" sz="1600" dirty="0">
                <a:solidFill>
                  <a:srgbClr val="000000"/>
                </a:solidFill>
              </a:rPr>
              <a:t>WCOMD Studio</a:t>
            </a:r>
            <a:endParaRPr lang="en-US" altLang="ja-JP" sz="1600" b="1" dirty="0">
              <a:solidFill>
                <a:srgbClr val="000000"/>
              </a:solidFill>
            </a:endParaRPr>
          </a:p>
        </p:txBody>
      </p:sp>
      <p:sp>
        <p:nvSpPr>
          <p:cNvPr id="8" name="正方形/長方形 7"/>
          <p:cNvSpPr/>
          <p:nvPr/>
        </p:nvSpPr>
        <p:spPr>
          <a:xfrm>
            <a:off x="556612" y="4519434"/>
            <a:ext cx="5461278" cy="415383"/>
          </a:xfrm>
          <a:prstGeom prst="rect">
            <a:avLst/>
          </a:prstGeom>
        </p:spPr>
        <p:txBody>
          <a:bodyPr wrap="square" lIns="91315" tIns="45663" rIns="91315" bIns="45663">
            <a:spAutoFit/>
          </a:bodyPr>
          <a:lstStyle/>
          <a:p>
            <a:pPr>
              <a:defRPr/>
            </a:pPr>
            <a:r>
              <a:rPr lang="en-US" altLang="ja-JP" dirty="0">
                <a:solidFill>
                  <a:srgbClr val="996633"/>
                </a:solidFill>
              </a:rPr>
              <a:t>Water Supply Resilience Award</a:t>
            </a:r>
            <a:endParaRPr lang="ja-JP" altLang="en-US" dirty="0">
              <a:solidFill>
                <a:srgbClr val="996633"/>
              </a:solidFill>
            </a:endParaRPr>
          </a:p>
        </p:txBody>
      </p:sp>
      <p:pic>
        <p:nvPicPr>
          <p:cNvPr id="9" name="Picture 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396489" y="1817662"/>
            <a:ext cx="2397662" cy="16946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hlinkClick r:id="rId6" action="ppaction://hlinkfile"/>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394594" y="4571283"/>
            <a:ext cx="2400009" cy="1696307"/>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5448" y="1120180"/>
            <a:ext cx="4926503" cy="469083"/>
          </a:xfrm>
          <a:prstGeom prst="rect">
            <a:avLst/>
          </a:prstGeom>
        </p:spPr>
      </p:pic>
      <p:sp>
        <p:nvSpPr>
          <p:cNvPr id="12" name="テキスト ボックス 11"/>
          <p:cNvSpPr txBox="1"/>
          <p:nvPr/>
        </p:nvSpPr>
        <p:spPr>
          <a:xfrm>
            <a:off x="556612" y="3583328"/>
            <a:ext cx="10249321" cy="738611"/>
          </a:xfrm>
          <a:prstGeom prst="rect">
            <a:avLst/>
          </a:prstGeom>
          <a:noFill/>
        </p:spPr>
        <p:txBody>
          <a:bodyPr wrap="square" lIns="91386" tIns="45694" rIns="91386" bIns="45694" rtlCol="0">
            <a:spAutoFit/>
          </a:bodyPr>
          <a:lstStyle/>
          <a:p>
            <a:pPr algn="just"/>
            <a:r>
              <a:rPr lang="ja-JP" altLang="en-US" sz="1400" dirty="0">
                <a:solidFill>
                  <a:srgbClr val="000000"/>
                </a:solidFill>
              </a:rPr>
              <a:t>斜角を有した単純鋼桁橋（</a:t>
            </a:r>
            <a:r>
              <a:rPr lang="en-US" altLang="ja-JP" sz="1400" dirty="0">
                <a:solidFill>
                  <a:srgbClr val="000000"/>
                </a:solidFill>
              </a:rPr>
              <a:t>6</a:t>
            </a:r>
            <a:r>
              <a:rPr lang="ja-JP" altLang="en-US" sz="1400" dirty="0">
                <a:solidFill>
                  <a:srgbClr val="000000"/>
                </a:solidFill>
              </a:rPr>
              <a:t>主桁）に対して、支承設計用反力の妥当性を評価する。評価の妥当性は、“任意形格子桁の計算”で算出された各桁の死荷重反力と “</a:t>
            </a:r>
            <a:r>
              <a:rPr lang="en-US" altLang="ja-JP" sz="1400" dirty="0">
                <a:solidFill>
                  <a:srgbClr val="000000"/>
                </a:solidFill>
              </a:rPr>
              <a:t>Engineer's Studio®”</a:t>
            </a:r>
            <a:r>
              <a:rPr lang="ja-JP" altLang="en-US" sz="1400" dirty="0" err="1">
                <a:solidFill>
                  <a:srgbClr val="000000"/>
                </a:solidFill>
              </a:rPr>
              <a:t>にて算</a:t>
            </a:r>
            <a:r>
              <a:rPr lang="ja-JP" altLang="en-US" sz="1400" dirty="0">
                <a:solidFill>
                  <a:srgbClr val="000000"/>
                </a:solidFill>
              </a:rPr>
              <a:t>出された死荷重反力を比較することで確認し、最適な解析モデルを選定した。</a:t>
            </a:r>
            <a:br>
              <a:rPr lang="ja-JP" altLang="en-US" sz="1400" dirty="0">
                <a:solidFill>
                  <a:srgbClr val="000000"/>
                </a:solidFill>
              </a:rPr>
            </a:br>
            <a:r>
              <a:rPr lang="ja-JP" altLang="en-US" sz="1400" dirty="0">
                <a:solidFill>
                  <a:srgbClr val="000000"/>
                </a:solidFill>
              </a:rPr>
              <a:t>その後、最適なモデルを用いて動的解析を実施し、支承に作用する応答値を整理した。</a:t>
            </a:r>
          </a:p>
        </p:txBody>
      </p:sp>
      <p:sp>
        <p:nvSpPr>
          <p:cNvPr id="13" name="テキスト ボックス 12"/>
          <p:cNvSpPr txBox="1"/>
          <p:nvPr/>
        </p:nvSpPr>
        <p:spPr>
          <a:xfrm>
            <a:off x="545282" y="6358813"/>
            <a:ext cx="10249321" cy="954055"/>
          </a:xfrm>
          <a:prstGeom prst="rect">
            <a:avLst/>
          </a:prstGeom>
          <a:noFill/>
        </p:spPr>
        <p:txBody>
          <a:bodyPr wrap="square" lIns="91386" tIns="45694" rIns="91386" bIns="45694" rtlCol="0">
            <a:spAutoFit/>
          </a:bodyPr>
          <a:lstStyle/>
          <a:p>
            <a:pPr algn="just"/>
            <a:r>
              <a:rPr lang="ja-JP" altLang="en-US" sz="1400" dirty="0">
                <a:solidFill>
                  <a:srgbClr val="000000"/>
                </a:solidFill>
              </a:rPr>
              <a:t>我が国の多くの地域は、地震、台風、豪雨、火山噴火など多くの災害に見舞われることが多く、今後上下水道施設などのインフラを適切に維持管理していくためには、このような異種の自然災害（以下、マルチハザードという）を考慮した災害対策が必要である。本作品では、水道施設の配水池を例に取り、このような自然災害が同時多発的に発生すること（本作品では洪水時＋大地震時）を想定した構造解析を実施し、合理的な災害対策を講じるための評価手法を提案した。</a:t>
            </a:r>
          </a:p>
        </p:txBody>
      </p:sp>
      <p:sp>
        <p:nvSpPr>
          <p:cNvPr id="14" name="正方形/長方形 7"/>
          <p:cNvSpPr>
            <a:spLocks noChangeArrowheads="1"/>
          </p:cNvSpPr>
          <p:nvPr/>
        </p:nvSpPr>
        <p:spPr bwMode="auto">
          <a:xfrm>
            <a:off x="545282" y="2107714"/>
            <a:ext cx="6120680"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63" rIns="91315" bIns="45663">
            <a:spAutoFit/>
          </a:bodyPr>
          <a:lstStyle/>
          <a:p>
            <a:r>
              <a:rPr lang="ja-JP" altLang="en-US" sz="1400" dirty="0">
                <a:solidFill>
                  <a:srgbClr val="000000"/>
                </a:solidFill>
              </a:rPr>
              <a:t>審査員：吉川 弘道 氏（</a:t>
            </a:r>
            <a:r>
              <a:rPr lang="zh-TW" altLang="en-US" sz="1400" dirty="0">
                <a:solidFill>
                  <a:srgbClr val="000000"/>
                </a:solidFill>
              </a:rPr>
              <a:t>東京都市大学 災害軽減工学研究室 教授</a:t>
            </a:r>
            <a:r>
              <a:rPr lang="ja-JP" altLang="en-US" sz="1400" dirty="0">
                <a:solidFill>
                  <a:srgbClr val="000000"/>
                </a:solidFill>
              </a:rPr>
              <a:t>）</a:t>
            </a:r>
          </a:p>
        </p:txBody>
      </p:sp>
      <p:sp>
        <p:nvSpPr>
          <p:cNvPr id="15" name="テキスト ボックス 14"/>
          <p:cNvSpPr txBox="1"/>
          <p:nvPr/>
        </p:nvSpPr>
        <p:spPr>
          <a:xfrm>
            <a:off x="7818090" y="1840260"/>
            <a:ext cx="461473" cy="307777"/>
          </a:xfrm>
          <a:prstGeom prst="rect">
            <a:avLst/>
          </a:prstGeom>
          <a:noFill/>
        </p:spPr>
        <p:txBody>
          <a:bodyPr wrap="none" rtlCol="0">
            <a:spAutoFit/>
          </a:bodyPr>
          <a:lstStyle/>
          <a:p>
            <a:r>
              <a:rPr lang="en-US" altLang="ja-JP" sz="1400" dirty="0">
                <a:solidFill>
                  <a:prstClr val="black"/>
                </a:solidFill>
                <a:hlinkClick r:id="rId9" action="ppaction://hlinkfile"/>
              </a:rPr>
              <a:t>AVI</a:t>
            </a:r>
            <a:endParaRPr lang="en-US" altLang="ja-JP" sz="1400" dirty="0">
              <a:solidFill>
                <a:prstClr val="black"/>
              </a:solidFill>
            </a:endParaRPr>
          </a:p>
        </p:txBody>
      </p:sp>
      <p:sp>
        <p:nvSpPr>
          <p:cNvPr id="16" name="テキスト ボックス 15"/>
          <p:cNvSpPr txBox="1"/>
          <p:nvPr/>
        </p:nvSpPr>
        <p:spPr>
          <a:xfrm>
            <a:off x="7860673" y="4628827"/>
            <a:ext cx="461473" cy="307777"/>
          </a:xfrm>
          <a:prstGeom prst="rect">
            <a:avLst/>
          </a:prstGeom>
          <a:noFill/>
        </p:spPr>
        <p:txBody>
          <a:bodyPr wrap="none" rtlCol="0">
            <a:spAutoFit/>
          </a:bodyPr>
          <a:lstStyle/>
          <a:p>
            <a:r>
              <a:rPr lang="en-US" altLang="ja-JP" sz="1400" dirty="0">
                <a:solidFill>
                  <a:prstClr val="black"/>
                </a:solidFill>
                <a:hlinkClick r:id="rId10" action="ppaction://hlinkfile"/>
              </a:rPr>
              <a:t>AVI</a:t>
            </a:r>
            <a:endParaRPr lang="en-US" altLang="ja-JP" sz="1400" dirty="0">
              <a:solidFill>
                <a:prstClr val="black"/>
              </a:solidFill>
            </a:endParaRPr>
          </a:p>
        </p:txBody>
      </p:sp>
    </p:spTree>
    <p:extLst>
      <p:ext uri="{BB962C8B-B14F-4D97-AF65-F5344CB8AC3E}">
        <p14:creationId xmlns:p14="http://schemas.microsoft.com/office/powerpoint/2010/main" val="26669774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 name="角丸四角形 29">
            <a:hlinkClick r:id="rId4" action="ppaction://hlinkfile"/>
          </p:cNvPr>
          <p:cNvSpPr/>
          <p:nvPr/>
        </p:nvSpPr>
        <p:spPr>
          <a:xfrm>
            <a:off x="329258" y="4072508"/>
            <a:ext cx="10585176" cy="3600400"/>
          </a:xfrm>
          <a:prstGeom prst="roundRect">
            <a:avLst>
              <a:gd name="adj" fmla="val 8328"/>
            </a:avLst>
          </a:prstGeom>
          <a:solidFill>
            <a:schemeClr val="bg1">
              <a:alpha val="84706"/>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91386" tIns="45694" rIns="91386" bIns="45694" rtlCol="0" anchor="ctr"/>
          <a:lstStyle/>
          <a:p>
            <a:pPr algn="ctr" defTabSz="913867">
              <a:defRPr/>
            </a:pPr>
            <a:endParaRPr lang="ja-JP" altLang="en-US">
              <a:solidFill>
                <a:srgbClr val="FFFFFF"/>
              </a:solidFill>
              <a:latin typeface="Times New Roman"/>
              <a:ea typeface="ＭＳ Ｐゴシック"/>
            </a:endParaRPr>
          </a:p>
        </p:txBody>
      </p:sp>
      <p:sp>
        <p:nvSpPr>
          <p:cNvPr id="9" name="正方形/長方形 8"/>
          <p:cNvSpPr/>
          <p:nvPr/>
        </p:nvSpPr>
        <p:spPr>
          <a:xfrm>
            <a:off x="689298" y="3986785"/>
            <a:ext cx="9793088" cy="3416267"/>
          </a:xfrm>
          <a:prstGeom prst="rect">
            <a:avLst/>
          </a:prstGeom>
        </p:spPr>
        <p:txBody>
          <a:bodyPr wrap="square" lIns="91386" tIns="45694" rIns="91386" bIns="45694">
            <a:spAutoFit/>
          </a:bodyPr>
          <a:lstStyle/>
          <a:p>
            <a:pPr defTabSz="1095950" eaLnBrk="0" fontAlgn="t" hangingPunct="0">
              <a:lnSpc>
                <a:spcPct val="150000"/>
              </a:lnSpc>
              <a:spcBef>
                <a:spcPts val="0"/>
              </a:spcBef>
              <a:defRPr/>
            </a:pPr>
            <a:r>
              <a:rPr lang="ja-JP" altLang="en-US" sz="1600" dirty="0">
                <a:solidFill>
                  <a:srgbClr val="000000"/>
                </a:solidFill>
                <a:latin typeface="メイリオ" pitchFamily="50" charset="-128"/>
                <a:ea typeface="メイリオ" pitchFamily="50" charset="-128"/>
              </a:rPr>
              <a:t>◎ 土木設計支援パッケージソフト開発販売で創業、</a:t>
            </a:r>
            <a:r>
              <a:rPr lang="en-US" altLang="ja-JP" sz="1600" dirty="0">
                <a:solidFill>
                  <a:srgbClr val="000000"/>
                </a:solidFill>
                <a:latin typeface="メイリオ" pitchFamily="50" charset="-128"/>
                <a:ea typeface="メイリオ" pitchFamily="50" charset="-128"/>
              </a:rPr>
              <a:t>UC-1</a:t>
            </a:r>
            <a:r>
              <a:rPr lang="ja-JP" altLang="en-US" sz="1600" dirty="0">
                <a:solidFill>
                  <a:srgbClr val="000000"/>
                </a:solidFill>
                <a:latin typeface="メイリオ" pitchFamily="50" charset="-128"/>
                <a:ea typeface="メイリオ" pitchFamily="50" charset="-128"/>
              </a:rPr>
              <a:t>は、</a:t>
            </a:r>
            <a:r>
              <a:rPr lang="en-US" altLang="ja-JP" sz="1600" dirty="0">
                <a:solidFill>
                  <a:srgbClr val="000000"/>
                </a:solidFill>
                <a:latin typeface="メイリオ" pitchFamily="50" charset="-128"/>
                <a:ea typeface="メイリオ" pitchFamily="50" charset="-128"/>
              </a:rPr>
              <a:t>1981</a:t>
            </a:r>
            <a:r>
              <a:rPr lang="ja-JP" altLang="en-US" sz="1600" dirty="0">
                <a:solidFill>
                  <a:srgbClr val="000000"/>
                </a:solidFill>
                <a:latin typeface="メイリオ" pitchFamily="50" charset="-128"/>
                <a:ea typeface="メイリオ" pitchFamily="50" charset="-128"/>
              </a:rPr>
              <a:t>年発売開始</a:t>
            </a: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登録ユーザ数</a:t>
            </a:r>
            <a:r>
              <a:rPr lang="en-US" altLang="ja-JP" sz="1600" dirty="0">
                <a:solidFill>
                  <a:srgbClr val="000000"/>
                </a:solidFill>
                <a:latin typeface="メイリオ" pitchFamily="50" charset="-128"/>
                <a:ea typeface="メイリオ" pitchFamily="50" charset="-128"/>
              </a:rPr>
              <a:t>128,201</a:t>
            </a:r>
            <a:r>
              <a:rPr lang="ja-JP" altLang="en-US" sz="1600" dirty="0">
                <a:solidFill>
                  <a:srgbClr val="000000"/>
                </a:solidFill>
                <a:latin typeface="メイリオ" pitchFamily="50" charset="-128"/>
                <a:ea typeface="メイリオ" pitchFamily="50" charset="-128"/>
              </a:rPr>
              <a:t>（</a:t>
            </a:r>
            <a:r>
              <a:rPr lang="en-US" altLang="ja-JP" sz="1600" dirty="0">
                <a:solidFill>
                  <a:srgbClr val="000000"/>
                </a:solidFill>
                <a:latin typeface="メイリオ" pitchFamily="50" charset="-128"/>
                <a:ea typeface="メイリオ" pitchFamily="50" charset="-128"/>
              </a:rPr>
              <a:t>2019.6.17</a:t>
            </a:r>
            <a:r>
              <a:rPr lang="ja-JP" altLang="en-US" sz="1600" dirty="0">
                <a:solidFill>
                  <a:srgbClr val="000000"/>
                </a:solidFill>
                <a:latin typeface="メイリオ" pitchFamily="50" charset="-128"/>
                <a:ea typeface="メイリオ" pitchFamily="50" charset="-128"/>
              </a:rPr>
              <a:t>現在）、土木設計ソフトで、トップクラスのシェア</a:t>
            </a: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ユーザ内訳：建設コンサル</a:t>
            </a:r>
            <a:r>
              <a:rPr lang="en-US" altLang="ja-JP" sz="1600" dirty="0">
                <a:solidFill>
                  <a:srgbClr val="000000"/>
                </a:solidFill>
                <a:latin typeface="メイリオ" pitchFamily="50" charset="-128"/>
                <a:ea typeface="メイリオ" pitchFamily="50" charset="-128"/>
              </a:rPr>
              <a:t>60</a:t>
            </a:r>
            <a:r>
              <a:rPr lang="ja-JP" altLang="en-US" sz="1600" dirty="0">
                <a:solidFill>
                  <a:srgbClr val="000000"/>
                </a:solidFill>
                <a:latin typeface="メイリオ" pitchFamily="50" charset="-128"/>
                <a:ea typeface="メイリオ" pitchFamily="50" charset="-128"/>
              </a:rPr>
              <a:t>％、官公庁、大学、建設、自動車、各種研究機関</a:t>
            </a: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工学博士</a:t>
            </a:r>
            <a:r>
              <a:rPr lang="en-US" altLang="ja-JP" sz="1600" dirty="0">
                <a:solidFill>
                  <a:srgbClr val="000000"/>
                </a:solidFill>
                <a:latin typeface="メイリオ" pitchFamily="50" charset="-128"/>
                <a:ea typeface="メイリオ" pitchFamily="50" charset="-128"/>
              </a:rPr>
              <a:t>6</a:t>
            </a:r>
            <a:r>
              <a:rPr lang="ja-JP" altLang="en-US" sz="1600" dirty="0">
                <a:solidFill>
                  <a:srgbClr val="000000"/>
                </a:solidFill>
                <a:latin typeface="メイリオ" pitchFamily="50" charset="-128"/>
                <a:ea typeface="メイリオ" pitchFamily="50" charset="-128"/>
              </a:rPr>
              <a:t>名、技術士</a:t>
            </a:r>
            <a:r>
              <a:rPr lang="en-US" altLang="ja-JP" sz="1600" dirty="0">
                <a:solidFill>
                  <a:srgbClr val="000000"/>
                </a:solidFill>
                <a:latin typeface="メイリオ" pitchFamily="50" charset="-128"/>
                <a:ea typeface="メイリオ" pitchFamily="50" charset="-128"/>
              </a:rPr>
              <a:t>5</a:t>
            </a:r>
            <a:r>
              <a:rPr lang="ja-JP" altLang="en-US" sz="1600" dirty="0">
                <a:solidFill>
                  <a:srgbClr val="000000"/>
                </a:solidFill>
                <a:latin typeface="メイリオ" pitchFamily="50" charset="-128"/>
                <a:ea typeface="メイリオ" pitchFamily="50" charset="-128"/>
              </a:rPr>
              <a:t>名（建設</a:t>
            </a:r>
            <a:r>
              <a:rPr lang="en-US" altLang="ja-JP" sz="1600" dirty="0">
                <a:solidFill>
                  <a:srgbClr val="000000"/>
                </a:solidFill>
                <a:latin typeface="メイリオ" pitchFamily="50" charset="-128"/>
                <a:ea typeface="メイリオ" pitchFamily="50" charset="-128"/>
              </a:rPr>
              <a:t>/</a:t>
            </a:r>
            <a:r>
              <a:rPr lang="ja-JP" altLang="en-US" sz="1600" dirty="0">
                <a:solidFill>
                  <a:srgbClr val="000000"/>
                </a:solidFill>
                <a:latin typeface="メイリオ" pitchFamily="50" charset="-128"/>
                <a:ea typeface="メイリオ" pitchFamily="50" charset="-128"/>
              </a:rPr>
              <a:t>情報工学</a:t>
            </a:r>
            <a:r>
              <a:rPr lang="en-US" altLang="ja-JP" sz="1600" dirty="0">
                <a:solidFill>
                  <a:srgbClr val="000000"/>
                </a:solidFill>
                <a:latin typeface="メイリオ" pitchFamily="50" charset="-128"/>
                <a:ea typeface="メイリオ" pitchFamily="50" charset="-128"/>
              </a:rPr>
              <a:t>/</a:t>
            </a:r>
            <a:r>
              <a:rPr lang="ja-JP" altLang="en-US" sz="1600" dirty="0">
                <a:solidFill>
                  <a:srgbClr val="000000"/>
                </a:solidFill>
                <a:latin typeface="メイリオ" pitchFamily="50" charset="-128"/>
                <a:ea typeface="メイリオ" pitchFamily="50" charset="-128"/>
              </a:rPr>
              <a:t>総合技術管理）</a:t>
            </a:r>
            <a:endParaRPr lang="en-US" altLang="ja-JP" sz="1600" dirty="0">
              <a:solidFill>
                <a:srgbClr val="000000"/>
              </a:solidFill>
              <a:latin typeface="メイリオ" pitchFamily="50" charset="-128"/>
              <a:ea typeface="メイリオ" pitchFamily="50" charset="-128"/>
            </a:endParaRP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ソフト開発・応用情報・基本情報技術者</a:t>
            </a:r>
            <a:r>
              <a:rPr lang="en-US" altLang="ja-JP" sz="1600" dirty="0">
                <a:solidFill>
                  <a:srgbClr val="000000"/>
                </a:solidFill>
                <a:latin typeface="メイリオ" pitchFamily="50" charset="-128"/>
                <a:ea typeface="メイリオ" pitchFamily="50" charset="-128"/>
              </a:rPr>
              <a:t>64</a:t>
            </a:r>
            <a:r>
              <a:rPr lang="ja-JP" altLang="en-US" sz="1600" dirty="0">
                <a:solidFill>
                  <a:srgbClr val="000000"/>
                </a:solidFill>
                <a:latin typeface="メイリオ" pitchFamily="50" charset="-128"/>
                <a:ea typeface="メイリオ" pitchFamily="50" charset="-128"/>
              </a:rPr>
              <a:t>名 </a:t>
            </a: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事業所：国内</a:t>
            </a:r>
            <a:r>
              <a:rPr lang="en-US" altLang="ja-JP" sz="1600" dirty="0">
                <a:solidFill>
                  <a:srgbClr val="000000"/>
                </a:solidFill>
                <a:latin typeface="メイリオ" pitchFamily="50" charset="-128"/>
                <a:ea typeface="メイリオ" pitchFamily="50" charset="-128"/>
              </a:rPr>
              <a:t>11</a:t>
            </a:r>
            <a:r>
              <a:rPr lang="ja-JP" altLang="en-US" sz="1600" dirty="0">
                <a:solidFill>
                  <a:srgbClr val="000000"/>
                </a:solidFill>
                <a:latin typeface="メイリオ" pitchFamily="50" charset="-128"/>
                <a:ea typeface="メイリオ" pitchFamily="50" charset="-128"/>
              </a:rPr>
              <a:t>・海外</a:t>
            </a:r>
            <a:r>
              <a:rPr lang="en-US" altLang="ja-JP" sz="1600" dirty="0">
                <a:solidFill>
                  <a:srgbClr val="000000"/>
                </a:solidFill>
                <a:latin typeface="メイリオ" pitchFamily="50" charset="-128"/>
                <a:ea typeface="メイリオ" pitchFamily="50" charset="-128"/>
              </a:rPr>
              <a:t>5</a:t>
            </a:r>
            <a:r>
              <a:rPr lang="ja-JP" altLang="en-US" sz="1600" dirty="0">
                <a:solidFill>
                  <a:srgbClr val="000000"/>
                </a:solidFill>
                <a:latin typeface="メイリオ" pitchFamily="50" charset="-128"/>
                <a:ea typeface="メイリオ" pitchFamily="50" charset="-128"/>
              </a:rPr>
              <a:t>で営業展開、ソフト海外輸出・大型プロジェクト受注</a:t>
            </a: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a:t>
            </a:r>
            <a:r>
              <a:rPr lang="en-US" altLang="ja-JP" sz="1600" dirty="0">
                <a:solidFill>
                  <a:srgbClr val="000000"/>
                </a:solidFill>
                <a:latin typeface="メイリオ" pitchFamily="50" charset="-128"/>
                <a:ea typeface="メイリオ" pitchFamily="50" charset="-128"/>
              </a:rPr>
              <a:t>100%</a:t>
            </a:r>
            <a:r>
              <a:rPr lang="ja-JP" altLang="en-US" sz="1600" dirty="0">
                <a:solidFill>
                  <a:srgbClr val="000000"/>
                </a:solidFill>
                <a:latin typeface="メイリオ" pitchFamily="50" charset="-128"/>
                <a:ea typeface="メイリオ" pitchFamily="50" charset="-128"/>
              </a:rPr>
              <a:t>出資（海外）：上海富朗巴／青島軟件技術／台湾富朗巴／</a:t>
            </a:r>
            <a:r>
              <a:rPr lang="en-US" altLang="ja-JP" sz="1600" dirty="0">
                <a:solidFill>
                  <a:srgbClr val="000000"/>
                </a:solidFill>
                <a:latin typeface="メイリオ" pitchFamily="50" charset="-128"/>
                <a:ea typeface="メイリオ" pitchFamily="50" charset="-128"/>
              </a:rPr>
              <a:t>F8</a:t>
            </a:r>
            <a:r>
              <a:rPr lang="ja-JP" altLang="en-US" sz="1600" dirty="0">
                <a:solidFill>
                  <a:srgbClr val="000000"/>
                </a:solidFill>
                <a:latin typeface="メイリオ" pitchFamily="50" charset="-128"/>
                <a:ea typeface="メイリオ" pitchFamily="50" charset="-128"/>
              </a:rPr>
              <a:t>ベトナム／</a:t>
            </a:r>
            <a:r>
              <a:rPr lang="en-US" altLang="ja-JP" sz="1600" dirty="0">
                <a:solidFill>
                  <a:srgbClr val="000000"/>
                </a:solidFill>
                <a:latin typeface="メイリオ" pitchFamily="50" charset="-128"/>
                <a:ea typeface="メイリオ" pitchFamily="50" charset="-128"/>
              </a:rPr>
              <a:t>F8</a:t>
            </a:r>
            <a:r>
              <a:rPr lang="ja-JP" altLang="en-US" sz="1600" dirty="0">
                <a:solidFill>
                  <a:srgbClr val="000000"/>
                </a:solidFill>
                <a:latin typeface="メイリオ" pitchFamily="50" charset="-128"/>
                <a:ea typeface="メイリオ" pitchFamily="50" charset="-128"/>
              </a:rPr>
              <a:t>ミヤンマー</a:t>
            </a: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a:t>
            </a:r>
            <a:r>
              <a:rPr lang="en-US" altLang="ja-JP" sz="1600" dirty="0">
                <a:solidFill>
                  <a:srgbClr val="000000"/>
                </a:solidFill>
                <a:latin typeface="メイリオ" pitchFamily="50" charset="-128"/>
                <a:ea typeface="メイリオ" pitchFamily="50" charset="-128"/>
              </a:rPr>
              <a:t>2019</a:t>
            </a:r>
            <a:r>
              <a:rPr lang="ja-JP" altLang="en-US" sz="1600" dirty="0">
                <a:solidFill>
                  <a:srgbClr val="000000"/>
                </a:solidFill>
                <a:latin typeface="メイリオ" pitchFamily="50" charset="-128"/>
                <a:ea typeface="メイリオ" pitchFamily="50" charset="-128"/>
              </a:rPr>
              <a:t>年</a:t>
            </a:r>
            <a:r>
              <a:rPr lang="en-US" altLang="ja-JP" sz="1600" dirty="0">
                <a:solidFill>
                  <a:srgbClr val="000000"/>
                </a:solidFill>
                <a:latin typeface="メイリオ" pitchFamily="50" charset="-128"/>
                <a:ea typeface="メイリオ" pitchFamily="50" charset="-128"/>
              </a:rPr>
              <a:t>33</a:t>
            </a:r>
            <a:r>
              <a:rPr lang="ja-JP" altLang="en-US" sz="1600" dirty="0">
                <a:solidFill>
                  <a:srgbClr val="000000"/>
                </a:solidFill>
                <a:latin typeface="メイリオ" pitchFamily="50" charset="-128"/>
                <a:ea typeface="メイリオ" pitchFamily="50" charset="-128"/>
              </a:rPr>
              <a:t>期は、売上</a:t>
            </a:r>
            <a:r>
              <a:rPr lang="en-US" altLang="ja-JP" sz="1600" dirty="0">
                <a:solidFill>
                  <a:srgbClr val="000000"/>
                </a:solidFill>
                <a:latin typeface="メイリオ" pitchFamily="50" charset="-128"/>
                <a:ea typeface="メイリオ" pitchFamily="50" charset="-128"/>
              </a:rPr>
              <a:t>42.7</a:t>
            </a:r>
            <a:r>
              <a:rPr lang="ja-JP" altLang="en-US" sz="1600" dirty="0">
                <a:solidFill>
                  <a:srgbClr val="000000"/>
                </a:solidFill>
                <a:latin typeface="メイリオ" pitchFamily="50" charset="-128"/>
                <a:ea typeface="メイリオ" pitchFamily="50" charset="-128"/>
              </a:rPr>
              <a:t>億（</a:t>
            </a:r>
            <a:r>
              <a:rPr lang="en-US" altLang="ja-JP" sz="1600" dirty="0">
                <a:solidFill>
                  <a:srgbClr val="000000"/>
                </a:solidFill>
                <a:latin typeface="メイリオ" pitchFamily="50" charset="-128"/>
                <a:ea typeface="メイリオ" pitchFamily="50" charset="-128"/>
              </a:rPr>
              <a:t>1.1%</a:t>
            </a:r>
            <a:r>
              <a:rPr lang="ja-JP" altLang="en-US" sz="1600" dirty="0">
                <a:solidFill>
                  <a:srgbClr val="000000"/>
                </a:solidFill>
                <a:latin typeface="メイリオ" pitchFamily="50" charset="-128"/>
                <a:ea typeface="メイリオ" pitchFamily="50" charset="-128"/>
              </a:rPr>
              <a:t>売上増、過去最高）、経常益</a:t>
            </a:r>
            <a:r>
              <a:rPr lang="en-US" altLang="ja-JP" sz="1600" dirty="0">
                <a:solidFill>
                  <a:srgbClr val="000000"/>
                </a:solidFill>
                <a:latin typeface="メイリオ" pitchFamily="50" charset="-128"/>
                <a:ea typeface="メイリオ" pitchFamily="50" charset="-128"/>
              </a:rPr>
              <a:t>7.39</a:t>
            </a:r>
            <a:r>
              <a:rPr lang="ja-JP" altLang="en-US" sz="1600" dirty="0">
                <a:solidFill>
                  <a:srgbClr val="000000"/>
                </a:solidFill>
                <a:latin typeface="メイリオ" pitchFamily="50" charset="-128"/>
                <a:ea typeface="メイリオ" pitchFamily="50" charset="-128"/>
              </a:rPr>
              <a:t>億）</a:t>
            </a:r>
            <a:endParaRPr lang="en-US" altLang="ja-JP" sz="1600" dirty="0">
              <a:solidFill>
                <a:srgbClr val="000000"/>
              </a:solidFill>
              <a:latin typeface="メイリオ" pitchFamily="50" charset="-128"/>
              <a:ea typeface="メイリオ" pitchFamily="50" charset="-128"/>
            </a:endParaRP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認証登録：</a:t>
            </a:r>
            <a:r>
              <a:rPr lang="en-US" altLang="ja-JP" sz="1600" dirty="0">
                <a:solidFill>
                  <a:srgbClr val="000000"/>
                </a:solidFill>
                <a:latin typeface="メイリオ" pitchFamily="50" charset="-128"/>
                <a:ea typeface="メイリオ" pitchFamily="50" charset="-128"/>
              </a:rPr>
              <a:t>ISMS</a:t>
            </a:r>
            <a:r>
              <a:rPr lang="ja-JP" altLang="en-US" sz="1600" dirty="0" err="1">
                <a:solidFill>
                  <a:srgbClr val="000000"/>
                </a:solidFill>
                <a:latin typeface="メイリオ" pitchFamily="50" charset="-128"/>
                <a:ea typeface="メイリオ" pitchFamily="50" charset="-128"/>
              </a:rPr>
              <a:t>、</a:t>
            </a:r>
            <a:r>
              <a:rPr lang="en-US" altLang="ja-JP" sz="1600" dirty="0">
                <a:solidFill>
                  <a:srgbClr val="000000"/>
                </a:solidFill>
                <a:latin typeface="メイリオ" pitchFamily="50" charset="-128"/>
                <a:ea typeface="メイリオ" pitchFamily="50" charset="-128"/>
              </a:rPr>
              <a:t>P</a:t>
            </a:r>
            <a:r>
              <a:rPr lang="ja-JP" altLang="en-US" sz="1600" dirty="0">
                <a:solidFill>
                  <a:srgbClr val="000000"/>
                </a:solidFill>
                <a:latin typeface="メイリオ" pitchFamily="50" charset="-128"/>
                <a:ea typeface="メイリオ" pitchFamily="50" charset="-128"/>
              </a:rPr>
              <a:t>マーク、</a:t>
            </a:r>
            <a:r>
              <a:rPr lang="en-US" altLang="ja-JP" sz="1600" dirty="0">
                <a:solidFill>
                  <a:srgbClr val="000000"/>
                </a:solidFill>
                <a:latin typeface="メイリオ" pitchFamily="50" charset="-128"/>
                <a:ea typeface="メイリオ" pitchFamily="50" charset="-128"/>
              </a:rPr>
              <a:t>QMS(ISO9001</a:t>
            </a:r>
            <a:r>
              <a:rPr lang="ja-JP" altLang="en-US" sz="1600" dirty="0">
                <a:solidFill>
                  <a:srgbClr val="000000"/>
                </a:solidFill>
                <a:latin typeface="メイリオ" pitchFamily="50" charset="-128"/>
                <a:ea typeface="メイリオ" pitchFamily="50" charset="-128"/>
              </a:rPr>
              <a:t>）、</a:t>
            </a:r>
            <a:r>
              <a:rPr lang="en-US" altLang="ja-JP" sz="1600" dirty="0">
                <a:solidFill>
                  <a:srgbClr val="000000"/>
                </a:solidFill>
                <a:latin typeface="メイリオ" pitchFamily="50" charset="-128"/>
                <a:ea typeface="メイリオ" pitchFamily="50" charset="-128"/>
              </a:rPr>
              <a:t>BCMS</a:t>
            </a:r>
            <a:r>
              <a:rPr lang="ja-JP" altLang="en-US" sz="1600" dirty="0">
                <a:solidFill>
                  <a:srgbClr val="000000"/>
                </a:solidFill>
                <a:latin typeface="メイリオ" pitchFamily="50" charset="-128"/>
                <a:ea typeface="メイリオ" pitchFamily="50" charset="-128"/>
              </a:rPr>
              <a:t>（</a:t>
            </a:r>
            <a:r>
              <a:rPr lang="en-US" altLang="ja-JP" sz="1600" dirty="0">
                <a:solidFill>
                  <a:srgbClr val="000000"/>
                </a:solidFill>
                <a:latin typeface="メイリオ" pitchFamily="50" charset="-128"/>
                <a:ea typeface="メイリオ" pitchFamily="50" charset="-128"/>
              </a:rPr>
              <a:t>BCP</a:t>
            </a:r>
            <a:r>
              <a:rPr lang="ja-JP" altLang="en-US" sz="1600" dirty="0">
                <a:solidFill>
                  <a:srgbClr val="000000"/>
                </a:solidFill>
                <a:latin typeface="メイリオ" pitchFamily="50" charset="-128"/>
                <a:ea typeface="メイリオ" pitchFamily="50" charset="-128"/>
              </a:rPr>
              <a:t>）、</a:t>
            </a:r>
            <a:r>
              <a:rPr lang="en-US" altLang="ja-JP" sz="1600" dirty="0">
                <a:solidFill>
                  <a:srgbClr val="000000"/>
                </a:solidFill>
                <a:latin typeface="メイリオ" pitchFamily="50" charset="-128"/>
                <a:ea typeface="メイリオ" pitchFamily="50" charset="-128"/>
              </a:rPr>
              <a:t>EMS</a:t>
            </a:r>
            <a:r>
              <a:rPr lang="ja-JP" altLang="en-US" sz="1600" dirty="0">
                <a:solidFill>
                  <a:srgbClr val="000000"/>
                </a:solidFill>
                <a:latin typeface="メイリオ" pitchFamily="50" charset="-128"/>
                <a:ea typeface="メイリオ" pitchFamily="50" charset="-128"/>
              </a:rPr>
              <a:t>（</a:t>
            </a:r>
            <a:r>
              <a:rPr lang="en-US" altLang="ja-JP" sz="1600" dirty="0">
                <a:solidFill>
                  <a:srgbClr val="000000"/>
                </a:solidFill>
                <a:latin typeface="メイリオ" pitchFamily="50" charset="-128"/>
                <a:ea typeface="メイリオ" pitchFamily="50" charset="-128"/>
              </a:rPr>
              <a:t>ISO14001)</a:t>
            </a:r>
            <a:r>
              <a:rPr lang="ja-JP" altLang="en-US" sz="1600" dirty="0">
                <a:solidFill>
                  <a:srgbClr val="000000"/>
                </a:solidFill>
                <a:latin typeface="メイリオ" pitchFamily="50" charset="-128"/>
                <a:ea typeface="メイリオ" pitchFamily="50" charset="-128"/>
              </a:rPr>
              <a:t>を全社で取得</a:t>
            </a:r>
            <a:endParaRPr lang="en-US" altLang="ja-JP" sz="1600" dirty="0">
              <a:solidFill>
                <a:srgbClr val="000000"/>
              </a:solidFill>
              <a:latin typeface="メイリオ" pitchFamily="50" charset="-128"/>
              <a:ea typeface="メイリオ" pitchFamily="50" charset="-128"/>
            </a:endParaRP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a:t>
            </a:r>
            <a:r>
              <a:rPr lang="en-US" altLang="ja-JP" sz="1600" dirty="0">
                <a:solidFill>
                  <a:srgbClr val="000000"/>
                </a:solidFill>
                <a:latin typeface="メイリオ" pitchFamily="50" charset="-128"/>
                <a:ea typeface="メイリオ" pitchFamily="50" charset="-128"/>
              </a:rPr>
              <a:t>PSQ</a:t>
            </a:r>
            <a:r>
              <a:rPr lang="ja-JP" altLang="en-US" sz="1600" dirty="0">
                <a:solidFill>
                  <a:srgbClr val="000000"/>
                </a:solidFill>
                <a:latin typeface="メイリオ" pitchFamily="50" charset="-128"/>
                <a:ea typeface="メイリオ" pitchFamily="50" charset="-128"/>
              </a:rPr>
              <a:t>認証制度取得（</a:t>
            </a:r>
            <a:r>
              <a:rPr lang="en-US" altLang="ja-JP" sz="1600" dirty="0">
                <a:solidFill>
                  <a:srgbClr val="000000"/>
                </a:solidFill>
                <a:latin typeface="メイリオ" pitchFamily="50" charset="-128"/>
                <a:ea typeface="メイリオ" pitchFamily="50" charset="-128"/>
              </a:rPr>
              <a:t>UC-win/Road Ver.12</a:t>
            </a:r>
            <a:r>
              <a:rPr lang="ja-JP" altLang="en-US" sz="1600" dirty="0" err="1">
                <a:solidFill>
                  <a:srgbClr val="000000"/>
                </a:solidFill>
                <a:latin typeface="メイリオ" pitchFamily="50" charset="-128"/>
                <a:ea typeface="メイリオ" pitchFamily="50" charset="-128"/>
              </a:rPr>
              <a:t>、</a:t>
            </a:r>
            <a:r>
              <a:rPr lang="en-US" altLang="ja-JP" sz="1600" dirty="0">
                <a:solidFill>
                  <a:srgbClr val="000000"/>
                </a:solidFill>
                <a:latin typeface="メイリオ" pitchFamily="50" charset="-128"/>
                <a:ea typeface="メイリオ" pitchFamily="50" charset="-128"/>
              </a:rPr>
              <a:t>UC-1</a:t>
            </a:r>
            <a:r>
              <a:rPr lang="ja-JP" altLang="en-US" sz="1600" dirty="0">
                <a:solidFill>
                  <a:srgbClr val="000000"/>
                </a:solidFill>
                <a:latin typeface="メイリオ" pitchFamily="50" charset="-128"/>
                <a:ea typeface="メイリオ" pitchFamily="50" charset="-128"/>
              </a:rPr>
              <a:t>シリーズ各種製品）</a:t>
            </a:r>
            <a:endParaRPr lang="en-US" altLang="ja-JP" sz="1600" dirty="0">
              <a:solidFill>
                <a:srgbClr val="000000"/>
              </a:solidFill>
              <a:latin typeface="メイリオ" pitchFamily="50" charset="-128"/>
              <a:ea typeface="メイリオ" pitchFamily="50" charset="-128"/>
            </a:endParaRP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基本特許取得：データ伝送技術「</a:t>
            </a:r>
            <a:r>
              <a:rPr lang="en-US" altLang="ja-JP" sz="1600" dirty="0">
                <a:solidFill>
                  <a:srgbClr val="000000"/>
                </a:solidFill>
                <a:latin typeface="メイリオ" pitchFamily="50" charset="-128"/>
                <a:ea typeface="メイリオ" pitchFamily="50" charset="-128"/>
              </a:rPr>
              <a:t>a3S </a:t>
            </a:r>
            <a:r>
              <a:rPr lang="ja-JP" altLang="en-US" sz="1600" dirty="0">
                <a:solidFill>
                  <a:srgbClr val="000000"/>
                </a:solidFill>
                <a:latin typeface="メイリオ" pitchFamily="50" charset="-128"/>
                <a:ea typeface="メイリオ" pitchFamily="50" charset="-128"/>
              </a:rPr>
              <a:t>クラウド伝送ライブラリ」／クラウド管理システム </a:t>
            </a:r>
            <a:endParaRPr lang="en-US" altLang="ja-JP" sz="1600" dirty="0">
              <a:solidFill>
                <a:srgbClr val="000000"/>
              </a:solidFill>
              <a:latin typeface="メイリオ" pitchFamily="50" charset="-128"/>
              <a:ea typeface="メイリオ" pitchFamily="50" charset="-128"/>
            </a:endParaRPr>
          </a:p>
          <a:p>
            <a:pPr defTabSz="1095950" eaLnBrk="0" fontAlgn="t" hangingPunct="0">
              <a:spcBef>
                <a:spcPts val="0"/>
              </a:spcBef>
              <a:defRPr/>
            </a:pPr>
            <a:r>
              <a:rPr lang="ja-JP" altLang="en-US" sz="1600" dirty="0">
                <a:solidFill>
                  <a:srgbClr val="000000"/>
                </a:solidFill>
                <a:latin typeface="メイリオ" pitchFamily="50" charset="-128"/>
                <a:ea typeface="メイリオ" pitchFamily="50" charset="-128"/>
              </a:rPr>
              <a:t>　　　　　　　　 </a:t>
            </a:r>
            <a:r>
              <a:rPr lang="en-US" altLang="ja-JP" sz="1600" dirty="0">
                <a:solidFill>
                  <a:srgbClr val="000000"/>
                </a:solidFill>
                <a:latin typeface="メイリオ" pitchFamily="50" charset="-128"/>
                <a:ea typeface="メイリオ" pitchFamily="50" charset="-128"/>
              </a:rPr>
              <a:t>VR-Cloud</a:t>
            </a:r>
            <a:r>
              <a:rPr lang="en-US" altLang="ja-JP" sz="1600" baseline="30000" dirty="0">
                <a:solidFill>
                  <a:srgbClr val="000000"/>
                </a:solidFill>
                <a:latin typeface="メイリオ" pitchFamily="50" charset="-128"/>
                <a:ea typeface="メイリオ" pitchFamily="50" charset="-128"/>
              </a:rPr>
              <a:t>®</a:t>
            </a:r>
            <a:r>
              <a:rPr lang="ja-JP" altLang="en-US" sz="1600" dirty="0">
                <a:solidFill>
                  <a:srgbClr val="000000"/>
                </a:solidFill>
                <a:latin typeface="メイリオ" pitchFamily="50" charset="-128"/>
                <a:ea typeface="メイリオ" pitchFamily="50" charset="-128"/>
              </a:rPr>
              <a:t>運転シミュレーション／クラウドコンピューティングのアーキテクチャ 他</a:t>
            </a:r>
          </a:p>
          <a:p>
            <a:pPr defTabSz="1095950" eaLnBrk="0" fontAlgn="t" hangingPunct="0">
              <a:spcBef>
                <a:spcPts val="0"/>
              </a:spcBef>
              <a:defRPr/>
            </a:pPr>
            <a:r>
              <a:rPr kumimoji="0" lang="ja-JP" altLang="en-US" sz="1600" kern="0" dirty="0">
                <a:solidFill>
                  <a:srgbClr val="000000"/>
                </a:solidFill>
                <a:latin typeface="メイリオ" pitchFamily="50" charset="-128"/>
                <a:ea typeface="メイリオ" pitchFamily="50" charset="-128"/>
              </a:rPr>
              <a:t>　</a:t>
            </a:r>
            <a:r>
              <a:rPr lang="ja-JP" altLang="en-US" sz="1600" dirty="0">
                <a:solidFill>
                  <a:srgbClr val="002060"/>
                </a:solidFill>
                <a:latin typeface="メイリオ" pitchFamily="50" charset="-128"/>
                <a:ea typeface="メイリオ" pitchFamily="50" charset="-128"/>
                <a:hlinkClick r:id="rId5" action="ppaction://hlinkfile"/>
              </a:rPr>
              <a:t>新中期計画 </a:t>
            </a:r>
            <a:r>
              <a:rPr lang="en-US" altLang="ja-JP" sz="1600" dirty="0">
                <a:solidFill>
                  <a:srgbClr val="002060"/>
                </a:solidFill>
                <a:latin typeface="メイリオ" pitchFamily="50" charset="-128"/>
                <a:ea typeface="メイリオ" pitchFamily="50" charset="-128"/>
                <a:hlinkClick r:id="rId5" action="ppaction://hlinkfile"/>
              </a:rPr>
              <a:t>『FORUM8</a:t>
            </a:r>
            <a:r>
              <a:rPr lang="ja-JP" altLang="en-US" sz="1600" dirty="0">
                <a:solidFill>
                  <a:srgbClr val="002060"/>
                </a:solidFill>
                <a:latin typeface="メイリオ" pitchFamily="50" charset="-128"/>
                <a:ea typeface="メイリオ" pitchFamily="50" charset="-128"/>
                <a:hlinkClick r:id="rId5" action="ppaction://hlinkfile"/>
              </a:rPr>
              <a:t>－</a:t>
            </a:r>
            <a:r>
              <a:rPr lang="en-US" altLang="ja-JP" sz="1600" dirty="0">
                <a:solidFill>
                  <a:srgbClr val="002060"/>
                </a:solidFill>
                <a:latin typeface="メイリオ" pitchFamily="50" charset="-128"/>
                <a:ea typeface="メイリオ" pitchFamily="50" charset="-128"/>
                <a:hlinkClick r:id="rId5" action="ppaction://hlinkfile"/>
              </a:rPr>
              <a:t>4×8</a:t>
            </a:r>
            <a:r>
              <a:rPr lang="ja-JP" altLang="en-US" sz="1600" dirty="0">
                <a:solidFill>
                  <a:srgbClr val="002060"/>
                </a:solidFill>
                <a:latin typeface="メイリオ" pitchFamily="50" charset="-128"/>
                <a:ea typeface="メイリオ" pitchFamily="50" charset="-128"/>
                <a:hlinkClick r:id="rId5" action="ppaction://hlinkfile"/>
              </a:rPr>
              <a:t>＝</a:t>
            </a:r>
            <a:r>
              <a:rPr lang="en-US" altLang="ja-JP" sz="1600" dirty="0">
                <a:solidFill>
                  <a:srgbClr val="002060"/>
                </a:solidFill>
                <a:latin typeface="メイリオ" pitchFamily="50" charset="-128"/>
                <a:ea typeface="メイリオ" pitchFamily="50" charset="-128"/>
                <a:hlinkClick r:id="rId5" action="ppaction://hlinkfile"/>
              </a:rPr>
              <a:t>32』</a:t>
            </a:r>
            <a:r>
              <a:rPr lang="ja-JP" altLang="en-US" sz="1600" dirty="0">
                <a:solidFill>
                  <a:srgbClr val="002060"/>
                </a:solidFill>
                <a:latin typeface="メイリオ" pitchFamily="50" charset="-128"/>
                <a:ea typeface="メイリオ" pitchFamily="50" charset="-128"/>
              </a:rPr>
              <a:t>　</a:t>
            </a:r>
            <a:r>
              <a:rPr lang="zh-TW" altLang="en-US" sz="1600" dirty="0">
                <a:solidFill>
                  <a:srgbClr val="002060"/>
                </a:solidFill>
                <a:latin typeface="メイリオ" pitchFamily="50" charset="-128"/>
                <a:ea typeface="メイリオ" pitchFamily="50" charset="-128"/>
                <a:hlinkClick r:id="rId6" action="ppaction://hlinkfile"/>
              </a:rPr>
              <a:t>第</a:t>
            </a:r>
            <a:r>
              <a:rPr lang="en-US" altLang="zh-TW" sz="1600" dirty="0">
                <a:solidFill>
                  <a:srgbClr val="002060"/>
                </a:solidFill>
                <a:latin typeface="メイリオ" pitchFamily="50" charset="-128"/>
                <a:ea typeface="メイリオ" pitchFamily="50" charset="-128"/>
                <a:hlinkClick r:id="rId6" action="ppaction://hlinkfile"/>
              </a:rPr>
              <a:t>33</a:t>
            </a:r>
            <a:r>
              <a:rPr lang="zh-TW" altLang="en-US" sz="1600" dirty="0">
                <a:solidFill>
                  <a:srgbClr val="002060"/>
                </a:solidFill>
                <a:latin typeface="メイリオ" pitchFamily="50" charset="-128"/>
                <a:ea typeface="メイリオ" pitchFamily="50" charset="-128"/>
                <a:hlinkClick r:id="rId6" action="ppaction://hlinkfile"/>
              </a:rPr>
              <a:t>期営業報告</a:t>
            </a:r>
            <a:r>
              <a:rPr lang="ja-JP" altLang="en-US" sz="1600" dirty="0">
                <a:solidFill>
                  <a:srgbClr val="002060"/>
                </a:solidFill>
                <a:latin typeface="メイリオ" pitchFamily="50" charset="-128"/>
                <a:ea typeface="メイリオ" pitchFamily="50" charset="-128"/>
              </a:rPr>
              <a:t>　</a:t>
            </a:r>
            <a:r>
              <a:rPr lang="ja-JP" altLang="en-US" sz="1600" dirty="0">
                <a:solidFill>
                  <a:srgbClr val="002060"/>
                </a:solidFill>
                <a:latin typeface="メイリオ" pitchFamily="50" charset="-128"/>
                <a:ea typeface="メイリオ" pitchFamily="50" charset="-128"/>
                <a:hlinkClick r:id="rId7" action="ppaction://hlinksldjump"/>
              </a:rPr>
              <a:t>販売実績推移</a:t>
            </a:r>
            <a:r>
              <a:rPr lang="ja-JP" altLang="en-US" sz="1600" dirty="0">
                <a:solidFill>
                  <a:srgbClr val="002060"/>
                </a:solidFill>
                <a:latin typeface="メイリオ" pitchFamily="50" charset="-128"/>
                <a:ea typeface="メイリオ" pitchFamily="50" charset="-128"/>
              </a:rPr>
              <a:t>　</a:t>
            </a:r>
            <a:r>
              <a:rPr lang="ja-JP" altLang="en-US" sz="1600" dirty="0">
                <a:solidFill>
                  <a:srgbClr val="002060"/>
                </a:solidFill>
                <a:latin typeface="メイリオ" pitchFamily="50" charset="-128"/>
                <a:ea typeface="メイリオ" pitchFamily="50" charset="-128"/>
                <a:hlinkClick r:id="rId8" action="ppaction://hlinkfile"/>
              </a:rPr>
              <a:t>設立</a:t>
            </a:r>
            <a:r>
              <a:rPr lang="en-US" altLang="ja-JP" sz="1600" dirty="0">
                <a:solidFill>
                  <a:srgbClr val="002060"/>
                </a:solidFill>
                <a:latin typeface="メイリオ" pitchFamily="50" charset="-128"/>
                <a:ea typeface="メイリオ" pitchFamily="50" charset="-128"/>
                <a:hlinkClick r:id="rId8" action="ppaction://hlinkfile"/>
              </a:rPr>
              <a:t>30</a:t>
            </a:r>
            <a:r>
              <a:rPr lang="ja-JP" altLang="en-US" sz="1600" dirty="0">
                <a:solidFill>
                  <a:srgbClr val="002060"/>
                </a:solidFill>
                <a:latin typeface="メイリオ" pitchFamily="50" charset="-128"/>
                <a:ea typeface="メイリオ" pitchFamily="50" charset="-128"/>
                <a:hlinkClick r:id="rId8" action="ppaction://hlinkfile"/>
              </a:rPr>
              <a:t>周年社史</a:t>
            </a:r>
            <a:endParaRPr lang="ja-JP" altLang="en-US" sz="1600" dirty="0">
              <a:solidFill>
                <a:srgbClr val="002060"/>
              </a:solidFill>
              <a:latin typeface="メイリオ" pitchFamily="50" charset="-128"/>
              <a:ea typeface="メイリオ" pitchFamily="50" charset="-128"/>
            </a:endParaRPr>
          </a:p>
        </p:txBody>
      </p:sp>
      <p:sp>
        <p:nvSpPr>
          <p:cNvPr id="15" name="Rectangle 12"/>
          <p:cNvSpPr>
            <a:spLocks noChangeArrowheads="1"/>
          </p:cNvSpPr>
          <p:nvPr/>
        </p:nvSpPr>
        <p:spPr bwMode="auto">
          <a:xfrm>
            <a:off x="443091" y="184077"/>
            <a:ext cx="2933660" cy="3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873" tIns="54949" rIns="109873" bIns="54949">
            <a:spAutoFit/>
          </a:bodyPr>
          <a:lstStyle/>
          <a:p>
            <a:pPr defTabSz="1097130">
              <a:defRPr/>
            </a:pPr>
            <a:r>
              <a:rPr lang="en-US" altLang="ja-JP" sz="1600" dirty="0">
                <a:solidFill>
                  <a:srgbClr val="0A162F"/>
                </a:solidFill>
                <a:latin typeface="メイリオ" pitchFamily="50" charset="-128"/>
                <a:ea typeface="メイリオ" pitchFamily="50" charset="-128"/>
              </a:rPr>
              <a:t>FORUM 8  Company profile</a:t>
            </a:r>
            <a:endParaRPr lang="ja-JP" altLang="en-US" sz="1600" dirty="0">
              <a:solidFill>
                <a:srgbClr val="0A162F"/>
              </a:solidFill>
              <a:latin typeface="メイリオ" pitchFamily="50" charset="-128"/>
              <a:ea typeface="メイリオ" pitchFamily="50" charset="-128"/>
            </a:endParaRPr>
          </a:p>
        </p:txBody>
      </p:sp>
      <p:pic>
        <p:nvPicPr>
          <p:cNvPr id="1028" name="Picture 4" descr="D:\共有\印刷\事務関係\スライド\kikyu.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477792" y="3127616"/>
            <a:ext cx="1557992" cy="1713790"/>
          </a:xfrm>
          <a:prstGeom prst="rect">
            <a:avLst/>
          </a:prstGeom>
          <a:noFill/>
        </p:spPr>
      </p:pic>
      <p:pic>
        <p:nvPicPr>
          <p:cNvPr id="1031" name="Picture 7" descr="D:\共有\印刷\事務関係\スライド\logo2.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253" y="472108"/>
            <a:ext cx="6552728" cy="1008112"/>
          </a:xfrm>
          <a:prstGeom prst="rect">
            <a:avLst/>
          </a:prstGeom>
          <a:noFill/>
        </p:spPr>
      </p:pic>
      <p:pic>
        <p:nvPicPr>
          <p:cNvPr id="1036" name="Picture 12" descr="D:\共有\印刷\事務関係\スライド\p-02.png"/>
          <p:cNvPicPr>
            <a:picLocks noChangeAspect="1" noChangeArrowheads="1"/>
          </p:cNvPicPr>
          <p:nvPr/>
        </p:nvPicPr>
        <p:blipFill>
          <a:blip r:embed="rId11" cstate="print"/>
          <a:srcRect/>
          <a:stretch>
            <a:fillRect/>
          </a:stretch>
        </p:blipFill>
        <p:spPr bwMode="auto">
          <a:xfrm>
            <a:off x="7087508" y="29558"/>
            <a:ext cx="3898934" cy="3898934"/>
          </a:xfrm>
          <a:prstGeom prst="rect">
            <a:avLst/>
          </a:prstGeom>
          <a:noFill/>
        </p:spPr>
      </p:pic>
      <p:sp>
        <p:nvSpPr>
          <p:cNvPr id="109571" name="Rectangle 5"/>
          <p:cNvSpPr>
            <a:spLocks noChangeArrowheads="1"/>
          </p:cNvSpPr>
          <p:nvPr/>
        </p:nvSpPr>
        <p:spPr bwMode="auto">
          <a:xfrm>
            <a:off x="473274" y="1375674"/>
            <a:ext cx="7632848" cy="2599240"/>
          </a:xfrm>
          <a:prstGeom prst="rect">
            <a:avLst/>
          </a:prstGeom>
          <a:noFill/>
          <a:ln w="9525">
            <a:noFill/>
            <a:miter lim="800000"/>
            <a:headEnd/>
            <a:tailEnd/>
          </a:ln>
        </p:spPr>
        <p:txBody>
          <a:bodyPr wrap="square" lIns="109765" tIns="54897" rIns="109765" bIns="54897">
            <a:spAutoFit/>
          </a:bodyPr>
          <a:lstStyle/>
          <a:p>
            <a:pPr defTabSz="1095950" eaLnBrk="0" fontAlgn="t" hangingPunct="0">
              <a:lnSpc>
                <a:spcPct val="110000"/>
              </a:lnSpc>
              <a:spcBef>
                <a:spcPts val="0"/>
              </a:spcBef>
              <a:defRPr/>
            </a:pPr>
            <a:r>
              <a:rPr lang="ja-JP" altLang="en-US" b="1" dirty="0">
                <a:solidFill>
                  <a:srgbClr val="FFFFFF"/>
                </a:solidFill>
                <a:latin typeface="メイリオ" pitchFamily="50" charset="-128"/>
                <a:ea typeface="メイリオ" pitchFamily="50" charset="-128"/>
              </a:rPr>
              <a:t>株式会社フォーラムエイト（</a:t>
            </a:r>
            <a:r>
              <a:rPr lang="en-US" altLang="ja-JP" b="1" dirty="0">
                <a:solidFill>
                  <a:srgbClr val="FFFFFF"/>
                </a:solidFill>
                <a:latin typeface="メイリオ" pitchFamily="50" charset="-128"/>
                <a:ea typeface="メイリオ" pitchFamily="50" charset="-128"/>
              </a:rPr>
              <a:t>FORUM8. Co., Ltd</a:t>
            </a:r>
            <a:r>
              <a:rPr lang="ja-JP" altLang="en-US" b="1" dirty="0">
                <a:solidFill>
                  <a:srgbClr val="FFFFFF"/>
                </a:solidFill>
                <a:latin typeface="メイリオ" pitchFamily="50" charset="-128"/>
                <a:ea typeface="メイリオ" pitchFamily="50" charset="-128"/>
              </a:rPr>
              <a:t>）</a:t>
            </a:r>
            <a:endParaRPr lang="en-US" altLang="ja-JP" b="1" dirty="0">
              <a:solidFill>
                <a:srgbClr val="FFFFFF"/>
              </a:solidFill>
              <a:latin typeface="メイリオ" pitchFamily="50" charset="-128"/>
              <a:ea typeface="メイリオ" pitchFamily="50" charset="-128"/>
            </a:endParaRPr>
          </a:p>
          <a:p>
            <a:pPr defTabSz="1095950" eaLnBrk="0" fontAlgn="t" hangingPunct="0">
              <a:lnSpc>
                <a:spcPct val="110000"/>
              </a:lnSpc>
              <a:spcBef>
                <a:spcPts val="0"/>
              </a:spcBef>
              <a:defRPr/>
            </a:pPr>
            <a:r>
              <a:rPr lang="ja-JP" altLang="en-US" b="1" dirty="0">
                <a:solidFill>
                  <a:srgbClr val="FFFFFF"/>
                </a:solidFill>
                <a:latin typeface="メイリオ" pitchFamily="50" charset="-128"/>
                <a:ea typeface="メイリオ" pitchFamily="50" charset="-128"/>
              </a:rPr>
              <a:t>設  　 立 ： </a:t>
            </a:r>
            <a:r>
              <a:rPr lang="en-US" altLang="ja-JP" b="1" dirty="0">
                <a:solidFill>
                  <a:srgbClr val="FFFFFF"/>
                </a:solidFill>
                <a:latin typeface="メイリオ" pitchFamily="50" charset="-128"/>
                <a:ea typeface="メイリオ" pitchFamily="50" charset="-128"/>
              </a:rPr>
              <a:t>1987</a:t>
            </a:r>
            <a:r>
              <a:rPr lang="ja-JP" altLang="en-US" b="1" dirty="0">
                <a:solidFill>
                  <a:srgbClr val="FFFFFF"/>
                </a:solidFill>
                <a:latin typeface="メイリオ" pitchFamily="50" charset="-128"/>
                <a:ea typeface="メイリオ" pitchFamily="50" charset="-128"/>
              </a:rPr>
              <a:t>年</a:t>
            </a:r>
            <a:r>
              <a:rPr lang="en-US" altLang="ja-JP" b="1" dirty="0">
                <a:solidFill>
                  <a:srgbClr val="FFFFFF"/>
                </a:solidFill>
                <a:latin typeface="メイリオ" pitchFamily="50" charset="-128"/>
                <a:ea typeface="メイリオ" pitchFamily="50" charset="-128"/>
              </a:rPr>
              <a:t>5</a:t>
            </a:r>
            <a:r>
              <a:rPr lang="ja-JP" altLang="en-US" b="1" dirty="0">
                <a:solidFill>
                  <a:srgbClr val="FFFFFF"/>
                </a:solidFill>
                <a:latin typeface="メイリオ" pitchFamily="50" charset="-128"/>
                <a:ea typeface="メイリオ" pitchFamily="50" charset="-128"/>
              </a:rPr>
              <a:t>月 　資 本 金  ： </a:t>
            </a:r>
            <a:r>
              <a:rPr lang="en-US" altLang="ja-JP" b="1" dirty="0">
                <a:solidFill>
                  <a:srgbClr val="FFFFFF"/>
                </a:solidFill>
                <a:latin typeface="メイリオ" pitchFamily="50" charset="-128"/>
                <a:ea typeface="メイリオ" pitchFamily="50" charset="-128"/>
              </a:rPr>
              <a:t>5,000</a:t>
            </a:r>
            <a:r>
              <a:rPr lang="ja-JP" altLang="en-US" b="1" dirty="0">
                <a:solidFill>
                  <a:srgbClr val="FFFFFF"/>
                </a:solidFill>
                <a:latin typeface="メイリオ" pitchFamily="50" charset="-128"/>
                <a:ea typeface="メイリオ" pitchFamily="50" charset="-128"/>
              </a:rPr>
              <a:t>万円 </a:t>
            </a:r>
            <a:endParaRPr lang="en-US" altLang="ja-JP" b="1" dirty="0">
              <a:solidFill>
                <a:srgbClr val="FFFFFF"/>
              </a:solidFill>
              <a:latin typeface="メイリオ" pitchFamily="50" charset="-128"/>
              <a:ea typeface="メイリオ" pitchFamily="50" charset="-128"/>
            </a:endParaRPr>
          </a:p>
          <a:p>
            <a:pPr defTabSz="1095950" eaLnBrk="0" fontAlgn="t" hangingPunct="0">
              <a:lnSpc>
                <a:spcPct val="110000"/>
              </a:lnSpc>
              <a:spcBef>
                <a:spcPts val="0"/>
              </a:spcBef>
              <a:defRPr/>
            </a:pPr>
            <a:r>
              <a:rPr lang="ja-JP" altLang="en-US" b="1" dirty="0">
                <a:solidFill>
                  <a:srgbClr val="FFFFFF"/>
                </a:solidFill>
                <a:latin typeface="メイリオ" pitchFamily="50" charset="-128"/>
                <a:ea typeface="メイリオ" pitchFamily="50" charset="-128"/>
              </a:rPr>
              <a:t>登      録 ： 建設コンサルタント</a:t>
            </a:r>
          </a:p>
          <a:p>
            <a:pPr defTabSz="1095950" eaLnBrk="0" fontAlgn="t" hangingPunct="0">
              <a:lnSpc>
                <a:spcPct val="110000"/>
              </a:lnSpc>
              <a:spcBef>
                <a:spcPts val="0"/>
              </a:spcBef>
              <a:defRPr/>
            </a:pPr>
            <a:r>
              <a:rPr lang="ja-JP" altLang="en-US" b="1" dirty="0">
                <a:solidFill>
                  <a:srgbClr val="FFFFFF"/>
                </a:solidFill>
                <a:latin typeface="メイリオ" pitchFamily="50" charset="-128"/>
                <a:ea typeface="メイリオ" pitchFamily="50" charset="-128"/>
              </a:rPr>
              <a:t>事業内容 ： 設計支援ソフトウェアの開発／販売／サポート</a:t>
            </a:r>
            <a:endParaRPr lang="en-US" altLang="ja-JP" b="1" dirty="0">
              <a:solidFill>
                <a:srgbClr val="FFFFFF"/>
              </a:solidFill>
              <a:latin typeface="メイリオ" pitchFamily="50" charset="-128"/>
              <a:ea typeface="メイリオ" pitchFamily="50" charset="-128"/>
            </a:endParaRPr>
          </a:p>
          <a:p>
            <a:pPr defTabSz="1095950" eaLnBrk="0" fontAlgn="t" hangingPunct="0">
              <a:lnSpc>
                <a:spcPct val="110000"/>
              </a:lnSpc>
              <a:spcBef>
                <a:spcPts val="0"/>
              </a:spcBef>
              <a:defRPr/>
            </a:pPr>
            <a:r>
              <a:rPr lang="ja-JP" altLang="en-US" b="1" dirty="0">
                <a:solidFill>
                  <a:srgbClr val="FFFFFF"/>
                </a:solidFill>
                <a:latin typeface="メイリオ" pitchFamily="50" charset="-128"/>
                <a:ea typeface="メイリオ" pitchFamily="50" charset="-128"/>
              </a:rPr>
              <a:t>　　　　　  各種ソリューション提供 </a:t>
            </a:r>
          </a:p>
          <a:p>
            <a:pPr defTabSz="1095950" eaLnBrk="0" fontAlgn="t" hangingPunct="0">
              <a:lnSpc>
                <a:spcPct val="110000"/>
              </a:lnSpc>
              <a:spcBef>
                <a:spcPts val="0"/>
              </a:spcBef>
              <a:defRPr/>
            </a:pPr>
            <a:r>
              <a:rPr lang="ja-JP" altLang="en-US" b="1" dirty="0">
                <a:solidFill>
                  <a:srgbClr val="FFFFFF"/>
                </a:solidFill>
                <a:latin typeface="メイリオ" pitchFamily="50" charset="-128"/>
                <a:ea typeface="メイリオ" pitchFamily="50" charset="-128"/>
              </a:rPr>
              <a:t>従業員数 ： </a:t>
            </a:r>
            <a:r>
              <a:rPr lang="en-US" altLang="ja-JP" b="1" dirty="0">
                <a:solidFill>
                  <a:srgbClr val="FFFFFF"/>
                </a:solidFill>
                <a:latin typeface="メイリオ" pitchFamily="50" charset="-128"/>
                <a:ea typeface="メイリオ" pitchFamily="50" charset="-128"/>
              </a:rPr>
              <a:t>260</a:t>
            </a:r>
            <a:r>
              <a:rPr lang="ja-JP" altLang="en-US" b="1" dirty="0">
                <a:solidFill>
                  <a:srgbClr val="FFFFFF"/>
                </a:solidFill>
                <a:latin typeface="メイリオ" pitchFamily="50" charset="-128"/>
                <a:ea typeface="メイリオ" pitchFamily="50" charset="-128"/>
              </a:rPr>
              <a:t>名（</a:t>
            </a:r>
            <a:r>
              <a:rPr lang="en-US" altLang="ja-JP" b="1" dirty="0">
                <a:solidFill>
                  <a:srgbClr val="FFFFFF"/>
                </a:solidFill>
                <a:latin typeface="メイリオ" pitchFamily="50" charset="-128"/>
                <a:ea typeface="メイリオ" pitchFamily="50" charset="-128"/>
              </a:rPr>
              <a:t>2019.10.1</a:t>
            </a:r>
            <a:r>
              <a:rPr lang="ja-JP" altLang="en-US" b="1" dirty="0">
                <a:solidFill>
                  <a:srgbClr val="FFFFFF"/>
                </a:solidFill>
                <a:latin typeface="メイリオ" pitchFamily="50" charset="-128"/>
                <a:ea typeface="メイリオ" pitchFamily="50" charset="-128"/>
              </a:rPr>
              <a:t>現在）</a:t>
            </a:r>
            <a:endParaRPr lang="en-US" altLang="ja-JP" b="1" dirty="0">
              <a:solidFill>
                <a:srgbClr val="FFFFFF"/>
              </a:solidFill>
              <a:latin typeface="メイリオ" pitchFamily="50" charset="-128"/>
              <a:ea typeface="メイリオ" pitchFamily="50" charset="-128"/>
            </a:endParaRPr>
          </a:p>
          <a:p>
            <a:pPr defTabSz="1095950" eaLnBrk="0" fontAlgn="t" hangingPunct="0">
              <a:lnSpc>
                <a:spcPct val="110000"/>
              </a:lnSpc>
              <a:spcBef>
                <a:spcPts val="0"/>
              </a:spcBef>
              <a:defRPr/>
            </a:pPr>
            <a:r>
              <a:rPr kumimoji="0" lang="ja-JP" altLang="en-US" b="1" kern="0" dirty="0">
                <a:solidFill>
                  <a:srgbClr val="FFFFFF"/>
                </a:solidFill>
                <a:latin typeface="メイリオ" pitchFamily="50" charset="-128"/>
                <a:ea typeface="メイリオ" pitchFamily="50" charset="-128"/>
              </a:rPr>
              <a:t>沿      革 ： 創業～再構築</a:t>
            </a:r>
            <a:r>
              <a:rPr lang="ja-JP" altLang="en-US" b="1" dirty="0">
                <a:solidFill>
                  <a:srgbClr val="FFFFFF"/>
                </a:solidFill>
                <a:latin typeface="メイリオ" pitchFamily="50" charset="-128"/>
                <a:ea typeface="メイリオ" pitchFamily="50" charset="-128"/>
              </a:rPr>
              <a:t>　     </a:t>
            </a:r>
            <a:r>
              <a:rPr lang="ja-JP" altLang="en-US" b="1" dirty="0">
                <a:solidFill>
                  <a:srgbClr val="FFFFFF"/>
                </a:solidFill>
                <a:latin typeface="メイリオ" pitchFamily="50" charset="-128"/>
                <a:ea typeface="メイリオ" pitchFamily="50" charset="-128"/>
                <a:hlinkClick r:id="rId12" action="ppaction://hlinkpres?slideindex=1&amp;slidetitle="/>
              </a:rPr>
              <a:t>実践</a:t>
            </a:r>
            <a:r>
              <a:rPr lang="en-US" altLang="ja-JP" b="1" dirty="0">
                <a:solidFill>
                  <a:srgbClr val="FFFFFF"/>
                </a:solidFill>
                <a:latin typeface="メイリオ" pitchFamily="50" charset="-128"/>
                <a:ea typeface="メイリオ" pitchFamily="50" charset="-128"/>
                <a:hlinkClick r:id="rId12" action="ppaction://hlinkpres?slideindex=1&amp;slidetitle="/>
              </a:rPr>
              <a:t>IT</a:t>
            </a:r>
            <a:r>
              <a:rPr lang="ja-JP" altLang="en-US" b="1" dirty="0">
                <a:solidFill>
                  <a:srgbClr val="FFFFFF"/>
                </a:solidFill>
                <a:latin typeface="メイリオ" pitchFamily="50" charset="-128"/>
                <a:ea typeface="メイリオ" pitchFamily="50" charset="-128"/>
                <a:hlinkClick r:id="rId12" action="ppaction://hlinkpres?slideindex=1&amp;slidetitle="/>
              </a:rPr>
              <a:t>企業講座（関大講演）</a:t>
            </a:r>
            <a:endParaRPr lang="en-US" altLang="ja-JP" b="1" dirty="0">
              <a:solidFill>
                <a:srgbClr val="FFFFFF"/>
              </a:solidFill>
              <a:latin typeface="メイリオ" pitchFamily="50" charset="-128"/>
              <a:ea typeface="メイリオ" pitchFamily="50" charset="-128"/>
            </a:endParaRPr>
          </a:p>
        </p:txBody>
      </p:sp>
      <p:sp>
        <p:nvSpPr>
          <p:cNvPr id="2" name="正方形/長方形 1">
            <a:extLst>
              <a:ext uri="{FF2B5EF4-FFF2-40B4-BE49-F238E27FC236}">
                <a16:creationId xmlns="" xmlns:a16="http://schemas.microsoft.com/office/drawing/2014/main" id="{4644818F-B60C-475A-8B63-026489E8193E}"/>
              </a:ext>
            </a:extLst>
          </p:cNvPr>
          <p:cNvSpPr/>
          <p:nvPr/>
        </p:nvSpPr>
        <p:spPr>
          <a:xfrm>
            <a:off x="10204537" y="7693223"/>
            <a:ext cx="1082239" cy="307724"/>
          </a:xfrm>
          <a:prstGeom prst="rect">
            <a:avLst/>
          </a:prstGeom>
        </p:spPr>
        <p:txBody>
          <a:bodyPr wrap="none" lIns="91386" tIns="45694" rIns="91386" bIns="45694">
            <a:spAutoFit/>
          </a:bodyPr>
          <a:lstStyle/>
          <a:p>
            <a:pPr algn="r">
              <a:defRPr/>
            </a:pPr>
            <a:r>
              <a:rPr lang="ja-JP" altLang="en-US" sz="1400" b="1" dirty="0">
                <a:solidFill>
                  <a:srgbClr val="CCECFF"/>
                </a:solidFill>
                <a:latin typeface="メイリオ" panose="020B0604030504040204" pitchFamily="50" charset="-128"/>
                <a:ea typeface="メイリオ" panose="020B0604030504040204" pitchFamily="50" charset="-128"/>
                <a:hlinkClick r:id="rId13" action="ppaction://hlinksldjump"/>
              </a:rPr>
              <a:t>コンテンツ</a:t>
            </a:r>
            <a:endParaRPr lang="ja-JP" altLang="en-US" sz="1400" b="1" dirty="0">
              <a:solidFill>
                <a:srgbClr val="CCECFF"/>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898361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9999242"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382354"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710994" y="2258077"/>
            <a:ext cx="9648555" cy="102234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阪神高速道路車両軌跡シミュレーション</a:t>
            </a:r>
          </a:p>
          <a:p>
            <a:pPr algn="r">
              <a:spcBef>
                <a:spcPct val="20000"/>
              </a:spcBef>
              <a:defRPr/>
            </a:pPr>
            <a:r>
              <a:rPr lang="zh-CN" altLang="en-US" b="1" dirty="0"/>
              <a:t>阪神高速道路株式会社</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9" name="Rectangle 4"/>
          <p:cNvSpPr>
            <a:spLocks noChangeArrowheads="1"/>
          </p:cNvSpPr>
          <p:nvPr/>
        </p:nvSpPr>
        <p:spPr bwMode="auto">
          <a:xfrm>
            <a:off x="5040560" y="1120187"/>
            <a:ext cx="5873874" cy="85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審査員特別賞　</a:t>
            </a:r>
            <a:r>
              <a:rPr lang="en-US" altLang="ja-JP" sz="2800" b="1" dirty="0"/>
              <a:t>Advanced</a:t>
            </a:r>
            <a:r>
              <a:rPr kumimoji="0" lang="ja-JP" altLang="en-US" sz="2800" b="1" kern="0" dirty="0"/>
              <a:t>賞</a:t>
            </a:r>
            <a:endParaRPr kumimoji="0" lang="zh-CN" altLang="en-US" sz="1800" b="1" kern="0" dirty="0"/>
          </a:p>
          <a:p>
            <a:pPr defTabSz="1324575" eaLnBrk="0" fontAlgn="auto" hangingPunct="0">
              <a:spcBef>
                <a:spcPts val="0"/>
              </a:spcBef>
              <a:spcAft>
                <a:spcPts val="0"/>
              </a:spcAft>
              <a:defRPr/>
            </a:pPr>
            <a:r>
              <a:rPr kumimoji="0" lang="zh-CN" altLang="en-US" sz="1900" b="1" kern="0" dirty="0"/>
              <a:t>日本大学　理工学部　土木工学科　　関 文夫 氏</a:t>
            </a:r>
          </a:p>
        </p:txBody>
      </p:sp>
      <p:pic>
        <p:nvPicPr>
          <p:cNvPr id="10" name="Picture 2" descr="C:\data\印刷\DesignFestival\第3回-2011\PPT\sozai\con-審査員.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3274" y="1239656"/>
            <a:ext cx="4547925" cy="528592"/>
          </a:xfrm>
          <a:prstGeom prst="rect">
            <a:avLst/>
          </a:prstGeom>
          <a:noFill/>
          <a:extLst>
            <a:ext uri="{909E8E84-426E-40DD-AFC4-6F175D3DCCD1}">
              <a14:hiddenFill xmlns:a14="http://schemas.microsoft.com/office/drawing/2010/main">
                <a:solidFill>
                  <a:srgbClr val="FFFFFF"/>
                </a:solidFill>
              </a14:hiddenFill>
            </a:ext>
          </a:extLst>
        </p:spPr>
      </p:pic>
      <p:pic>
        <p:nvPicPr>
          <p:cNvPr id="100354" name="Picture 2" descr="http://vrcon.forum8.jp/image/3dvr-18/VRCON2019-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860" y="3498241"/>
            <a:ext cx="5652000" cy="3179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9"/>
          <p:cNvSpPr txBox="1">
            <a:spLocks noChangeArrowheads="1"/>
          </p:cNvSpPr>
          <p:nvPr/>
        </p:nvSpPr>
        <p:spPr bwMode="auto">
          <a:xfrm>
            <a:off x="6378576" y="3424436"/>
            <a:ext cx="4679950" cy="18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画像処理により生成した</a:t>
            </a:r>
            <a:r>
              <a:rPr lang="en-US" altLang="ja-JP" sz="1600" dirty="0"/>
              <a:t>0.1</a:t>
            </a:r>
            <a:r>
              <a:rPr lang="ja-JP" altLang="en-US" sz="1600" dirty="0"/>
              <a:t>秒毎の車両軌跡データ（</a:t>
            </a:r>
            <a:r>
              <a:rPr lang="en-US" altLang="ja-JP" sz="1600" dirty="0"/>
              <a:t>Zen Traffic Data</a:t>
            </a:r>
            <a:r>
              <a:rPr lang="ja-JP" altLang="en-US" sz="1600" dirty="0"/>
              <a:t>）を可視化するためのプラットフォームとして整備した</a:t>
            </a:r>
            <a:r>
              <a:rPr lang="en-US" altLang="ja-JP" sz="1600" dirty="0"/>
              <a:t>VR</a:t>
            </a:r>
            <a:r>
              <a:rPr lang="ja-JP" altLang="en-US" sz="1600" dirty="0"/>
              <a:t>データである。両データを組み合わせることで、多様な視点から実際の交通状況・車両挙動を概観することが可能となり、実効性の高い渋滞対策・安全対策の立案への道筋をつけた。</a:t>
            </a:r>
            <a:endParaRPr kumimoji="0" lang="ja-JP" altLang="en-US" sz="1600" b="1" dirty="0">
              <a:solidFill>
                <a:prstClr val="black"/>
              </a:solidFill>
            </a:endParaRPr>
          </a:p>
        </p:txBody>
      </p:sp>
      <p:sp>
        <p:nvSpPr>
          <p:cNvPr id="15" name="正方形/長方形 14"/>
          <p:cNvSpPr/>
          <p:nvPr/>
        </p:nvSpPr>
        <p:spPr>
          <a:xfrm>
            <a:off x="6377930" y="6088732"/>
            <a:ext cx="4817165" cy="415407"/>
          </a:xfrm>
          <a:prstGeom prst="rect">
            <a:avLst/>
          </a:prstGeom>
        </p:spPr>
        <p:txBody>
          <a:bodyPr wrap="none" lIns="91351" tIns="45675" rIns="91351" bIns="45675">
            <a:spAutoFit/>
          </a:bodyPr>
          <a:lstStyle/>
          <a:p>
            <a:r>
              <a:rPr lang="en-US" altLang="ja-JP" dirty="0">
                <a:hlinkClick r:id="rId7"/>
              </a:rPr>
              <a:t>a3slist://vrcloud.forum8.co.jp/8bpp8uh6</a:t>
            </a:r>
            <a:endParaRPr lang="ja-JP" altLang="en-US" dirty="0"/>
          </a:p>
        </p:txBody>
      </p:sp>
      <p:sp>
        <p:nvSpPr>
          <p:cNvPr id="16" name="Rectangle 11"/>
          <p:cNvSpPr>
            <a:spLocks noChangeArrowheads="1"/>
          </p:cNvSpPr>
          <p:nvPr/>
        </p:nvSpPr>
        <p:spPr bwMode="auto">
          <a:xfrm>
            <a:off x="6377930" y="6503332"/>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8" action="ppaction://hlinkfile"/>
              </a:rPr>
              <a:t>作品紹介</a:t>
            </a:r>
            <a:r>
              <a:rPr lang="en-US" altLang="ja-JP" dirty="0">
                <a:solidFill>
                  <a:srgbClr val="000000"/>
                </a:solidFill>
                <a:hlinkClick r:id="rId8" action="ppaction://hlinkfile"/>
              </a:rPr>
              <a:t>AVI</a:t>
            </a:r>
            <a:endParaRPr lang="ja-JP" altLang="en-US" dirty="0">
              <a:solidFill>
                <a:srgbClr val="000000"/>
              </a:solidFill>
            </a:endParaRPr>
          </a:p>
        </p:txBody>
      </p:sp>
    </p:spTree>
    <p:extLst>
      <p:ext uri="{BB962C8B-B14F-4D97-AF65-F5344CB8AC3E}">
        <p14:creationId xmlns:p14="http://schemas.microsoft.com/office/powerpoint/2010/main" val="889839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9999242"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382354"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710994" y="2258077"/>
            <a:ext cx="9648555" cy="154556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3D</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環境設計</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ソフトウェアシステムの</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シナリオ構築及び</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表示</a:t>
            </a:r>
          </a:p>
          <a:p>
            <a:pPr algn="r">
              <a:spcBef>
                <a:spcPct val="20000"/>
              </a:spcBef>
              <a:defRPr/>
            </a:pPr>
            <a:r>
              <a:rPr lang="ja-JP" altLang="en-US" b="1" dirty="0"/>
              <a:t>国家災害防救科技中心</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Rectangle 4"/>
          <p:cNvSpPr>
            <a:spLocks noChangeArrowheads="1"/>
          </p:cNvSpPr>
          <p:nvPr/>
        </p:nvSpPr>
        <p:spPr bwMode="auto">
          <a:xfrm>
            <a:off x="5040560" y="1120187"/>
            <a:ext cx="5873874" cy="85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審査員特別賞　</a:t>
            </a:r>
            <a:r>
              <a:rPr lang="ja-JP" altLang="en-US" sz="2800" b="1" dirty="0"/>
              <a:t>地域づくり賞</a:t>
            </a:r>
            <a:endParaRPr kumimoji="0" lang="zh-CN" altLang="en-US" sz="1800" b="1" kern="0" dirty="0"/>
          </a:p>
          <a:p>
            <a:pPr defTabSz="1324575" eaLnBrk="0" fontAlgn="auto" hangingPunct="0">
              <a:spcBef>
                <a:spcPts val="0"/>
              </a:spcBef>
              <a:spcAft>
                <a:spcPts val="0"/>
              </a:spcAft>
              <a:defRPr/>
            </a:pPr>
            <a:r>
              <a:rPr kumimoji="0" lang="en-US" altLang="ja-JP" sz="1900" b="1" kern="0" dirty="0"/>
              <a:t>NPO </a:t>
            </a:r>
            <a:r>
              <a:rPr kumimoji="0" lang="ja-JP" altLang="en-US" sz="1900" b="1" kern="0" dirty="0"/>
              <a:t>地域づくり工房 代表　　傘木 宏夫 氏</a:t>
            </a:r>
            <a:endParaRPr kumimoji="0" lang="zh-CN" altLang="en-US" sz="1900" b="1" kern="0" dirty="0"/>
          </a:p>
        </p:txBody>
      </p:sp>
      <p:pic>
        <p:nvPicPr>
          <p:cNvPr id="7" name="Picture 2" descr="C:\data\印刷\DesignFestival\第3回-2011\PPT\sozai\con-審査員.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3274" y="1239656"/>
            <a:ext cx="4547925" cy="52859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6378576" y="3890764"/>
            <a:ext cx="4679950" cy="214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近年、台湾で大きな地震が多く発生し、甚大な被害を受けました。災害防止の意識を高めるため、災防中心は</a:t>
            </a:r>
            <a:r>
              <a:rPr lang="en-US" altLang="ja-JP" sz="1600" dirty="0"/>
              <a:t>VR</a:t>
            </a:r>
            <a:r>
              <a:rPr lang="ja-JP" altLang="en-US" sz="1600" dirty="0"/>
              <a:t>による地震と津波のシミュレーションを構築し、体験システムを提供しました。今後は浸水・土石流解析、デバイスとの連携を計画しています。このシステムは解析データを可視化し、災害の研究・防止にも利用可能です。</a:t>
            </a:r>
            <a:endParaRPr kumimoji="0" lang="ja-JP" altLang="en-US" sz="1600" b="1" dirty="0">
              <a:solidFill>
                <a:prstClr val="black"/>
              </a:solidFill>
            </a:endParaRPr>
          </a:p>
        </p:txBody>
      </p:sp>
      <p:sp>
        <p:nvSpPr>
          <p:cNvPr id="10" name="正方形/長方形 9"/>
          <p:cNvSpPr/>
          <p:nvPr/>
        </p:nvSpPr>
        <p:spPr>
          <a:xfrm>
            <a:off x="6377930" y="6555060"/>
            <a:ext cx="4817165" cy="415407"/>
          </a:xfrm>
          <a:prstGeom prst="rect">
            <a:avLst/>
          </a:prstGeom>
        </p:spPr>
        <p:txBody>
          <a:bodyPr wrap="none" lIns="91351" tIns="45675" rIns="91351" bIns="45675">
            <a:spAutoFit/>
          </a:bodyPr>
          <a:lstStyle/>
          <a:p>
            <a:r>
              <a:rPr lang="en-US" altLang="ja-JP" dirty="0">
                <a:hlinkClick r:id="rId6"/>
              </a:rPr>
              <a:t>a3slist://vrcloud.forum8.co.jp/rqj4phmp</a:t>
            </a:r>
            <a:endParaRPr lang="ja-JP" altLang="en-US" dirty="0"/>
          </a:p>
        </p:txBody>
      </p:sp>
      <p:sp>
        <p:nvSpPr>
          <p:cNvPr id="11" name="Rectangle 11"/>
          <p:cNvSpPr>
            <a:spLocks noChangeArrowheads="1"/>
          </p:cNvSpPr>
          <p:nvPr/>
        </p:nvSpPr>
        <p:spPr bwMode="auto">
          <a:xfrm>
            <a:off x="6377930" y="6969660"/>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7" action="ppaction://hlinkfile"/>
              </a:rPr>
              <a:t>作品紹介</a:t>
            </a:r>
            <a:r>
              <a:rPr lang="en-US" altLang="ja-JP" dirty="0">
                <a:solidFill>
                  <a:srgbClr val="000000"/>
                </a:solidFill>
                <a:hlinkClick r:id="rId7" action="ppaction://hlinkfile"/>
              </a:rPr>
              <a:t>AVI</a:t>
            </a:r>
            <a:endParaRPr lang="ja-JP" altLang="en-US" dirty="0">
              <a:solidFill>
                <a:srgbClr val="000000"/>
              </a:solidFill>
            </a:endParaRPr>
          </a:p>
        </p:txBody>
      </p:sp>
      <p:pic>
        <p:nvPicPr>
          <p:cNvPr id="101378" name="Picture 2" descr="http://vrcon.forum8.jp/image/3dvr-18/VRCON2019-00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075" y="4013943"/>
            <a:ext cx="5652000" cy="317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8530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9999242"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382354"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710994" y="2258077"/>
            <a:ext cx="9648555" cy="102234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目黒川沿い橋梁ライトアップシミュレーション</a:t>
            </a:r>
          </a:p>
          <a:p>
            <a:pPr algn="r">
              <a:spcBef>
                <a:spcPct val="20000"/>
              </a:spcBef>
              <a:defRPr/>
            </a:pPr>
            <a:r>
              <a:rPr lang="ja-JP" altLang="en-US" b="1" dirty="0"/>
              <a:t>株式会社景観設計・東京</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Rectangle 4"/>
          <p:cNvSpPr>
            <a:spLocks noChangeArrowheads="1"/>
          </p:cNvSpPr>
          <p:nvPr/>
        </p:nvSpPr>
        <p:spPr bwMode="auto">
          <a:xfrm>
            <a:off x="5040560" y="1120187"/>
            <a:ext cx="5873874" cy="85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審査員特別賞　</a:t>
            </a:r>
            <a:r>
              <a:rPr lang="ja-JP" altLang="en-US" sz="2800" b="1" dirty="0"/>
              <a:t>橋と一体化賞</a:t>
            </a:r>
            <a:endParaRPr kumimoji="0" lang="zh-CN" altLang="en-US" sz="1800" b="1" kern="0" dirty="0"/>
          </a:p>
          <a:p>
            <a:pPr defTabSz="1324575" eaLnBrk="0" fontAlgn="auto" hangingPunct="0">
              <a:spcBef>
                <a:spcPts val="0"/>
              </a:spcBef>
              <a:spcAft>
                <a:spcPts val="0"/>
              </a:spcAft>
              <a:defRPr/>
            </a:pPr>
            <a:r>
              <a:rPr kumimoji="0" lang="ja-JP" altLang="en-US" sz="1900" b="1" kern="0" dirty="0"/>
              <a:t>道路・舗装技術研究協会 理事長　稲垣 竜興 氏</a:t>
            </a:r>
            <a:endParaRPr kumimoji="0" lang="zh-CN" altLang="en-US" sz="1900" b="1" kern="0" dirty="0"/>
          </a:p>
        </p:txBody>
      </p:sp>
      <p:pic>
        <p:nvPicPr>
          <p:cNvPr id="7" name="Picture 2" descr="C:\data\印刷\DesignFestival\第3回-2011\PPT\sozai\con-審査員.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3274" y="1239656"/>
            <a:ext cx="4547925" cy="52859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6378576" y="3424436"/>
            <a:ext cx="4679950" cy="18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目黒川の旧東海道歴史地区に架かる</a:t>
            </a:r>
            <a:r>
              <a:rPr lang="en-US" altLang="ja-JP" sz="1600" dirty="0"/>
              <a:t>2</a:t>
            </a:r>
            <a:r>
              <a:rPr lang="ja-JP" altLang="en-US" sz="1600" dirty="0"/>
              <a:t>本の“橋”と“護岸”について、江戸期の繁栄や今も引き継がれる歴史性を考慮したライトアップの</a:t>
            </a:r>
            <a:r>
              <a:rPr lang="en-US" altLang="ja-JP" sz="1600" dirty="0"/>
              <a:t>VR</a:t>
            </a:r>
            <a:r>
              <a:rPr lang="ja-JP" altLang="en-US" sz="1600" dirty="0"/>
              <a:t>の作成。夕暮れ時の周辺環境や水面への光の反射を再現し、四阿を含む橋桁を演出した。複数の照明器具による季節ごとの 景観を江戸紫や若草色で表現した。</a:t>
            </a:r>
            <a:endParaRPr kumimoji="0" lang="ja-JP" altLang="en-US" sz="1600" b="1" dirty="0">
              <a:solidFill>
                <a:prstClr val="black"/>
              </a:solidFill>
            </a:endParaRPr>
          </a:p>
        </p:txBody>
      </p:sp>
      <p:sp>
        <p:nvSpPr>
          <p:cNvPr id="9" name="正方形/長方形 8"/>
          <p:cNvSpPr/>
          <p:nvPr/>
        </p:nvSpPr>
        <p:spPr>
          <a:xfrm>
            <a:off x="6377930" y="6555060"/>
            <a:ext cx="4608774" cy="415407"/>
          </a:xfrm>
          <a:prstGeom prst="rect">
            <a:avLst/>
          </a:prstGeom>
        </p:spPr>
        <p:txBody>
          <a:bodyPr wrap="none" lIns="91351" tIns="45675" rIns="91351" bIns="45675">
            <a:spAutoFit/>
          </a:bodyPr>
          <a:lstStyle/>
          <a:p>
            <a:r>
              <a:rPr lang="en-US" altLang="ja-JP" dirty="0">
                <a:hlinkClick r:id="rId6"/>
              </a:rPr>
              <a:t>a3slist://vrcloud.forum8.co.jp/t6lfux43</a:t>
            </a:r>
            <a:endParaRPr lang="ja-JP" altLang="en-US" dirty="0"/>
          </a:p>
        </p:txBody>
      </p:sp>
      <p:sp>
        <p:nvSpPr>
          <p:cNvPr id="10" name="Rectangle 11"/>
          <p:cNvSpPr>
            <a:spLocks noChangeArrowheads="1"/>
          </p:cNvSpPr>
          <p:nvPr/>
        </p:nvSpPr>
        <p:spPr bwMode="auto">
          <a:xfrm>
            <a:off x="6377930" y="6969660"/>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7" action="ppaction://hlinkfile"/>
              </a:rPr>
              <a:t>作品紹介</a:t>
            </a:r>
            <a:r>
              <a:rPr lang="en-US" altLang="ja-JP" dirty="0">
                <a:solidFill>
                  <a:srgbClr val="000000"/>
                </a:solidFill>
                <a:hlinkClick r:id="rId7" action="ppaction://hlinkfile"/>
              </a:rPr>
              <a:t>AVI</a:t>
            </a:r>
            <a:endParaRPr lang="ja-JP" altLang="en-US" dirty="0">
              <a:solidFill>
                <a:srgbClr val="000000"/>
              </a:solidFill>
            </a:endParaRPr>
          </a:p>
        </p:txBody>
      </p:sp>
      <p:pic>
        <p:nvPicPr>
          <p:cNvPr id="102403" name="Picture 3" descr="http://vrcon.forum8.jp/image/3dvr-18/VRCON2019-01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091" y="3495675"/>
            <a:ext cx="5652000" cy="317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7932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60095" y="1184502"/>
            <a:ext cx="4319910" cy="38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4780017" y="1120188"/>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56" tIns="66341" rIns="132656" bIns="66341">
            <a:spAutoFit/>
          </a:bodyPr>
          <a:lstStyle/>
          <a:p>
            <a:pPr defTabSz="1324476" eaLnBrk="0" fontAlgn="auto" hangingPunct="0">
              <a:spcBef>
                <a:spcPts val="0"/>
              </a:spcBef>
              <a:spcAft>
                <a:spcPts val="0"/>
              </a:spcAft>
              <a:defRPr/>
            </a:pPr>
            <a:r>
              <a:rPr kumimoji="0" lang="ja-JP" altLang="en-US" sz="2900" b="1" kern="0" dirty="0">
                <a:solidFill>
                  <a:srgbClr val="000000"/>
                </a:solidFill>
                <a:latin typeface="Arial" charset="0"/>
              </a:rPr>
              <a:t>ノミネート賞</a:t>
            </a:r>
          </a:p>
        </p:txBody>
      </p:sp>
      <p:sp>
        <p:nvSpPr>
          <p:cNvPr id="5" name="Rectangle 12"/>
          <p:cNvSpPr>
            <a:spLocks noChangeArrowheads="1"/>
          </p:cNvSpPr>
          <p:nvPr/>
        </p:nvSpPr>
        <p:spPr bwMode="auto">
          <a:xfrm>
            <a:off x="342913" y="1696244"/>
            <a:ext cx="4810881" cy="1003877"/>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品川市街地をドライブする</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気持ち再現シミュレータ</a:t>
            </a:r>
            <a:endPar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ja-JP" altLang="en-US" sz="1600" b="1" dirty="0"/>
              <a:t>株式会社デンソー</a:t>
            </a:r>
            <a:endParaRPr lang="en-US" altLang="ja-JP" sz="1600" b="1" dirty="0">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402833" y="2790019"/>
            <a:ext cx="4750961" cy="119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デンソーは品川に</a:t>
            </a:r>
            <a:r>
              <a:rPr lang="en-US" altLang="ja-JP" sz="1200" dirty="0"/>
              <a:t>Global R&amp;D Tokyo</a:t>
            </a:r>
            <a:r>
              <a:rPr lang="ja-JP" altLang="en-US" sz="1200" dirty="0"/>
              <a:t>を構え、高度運転支援や自動運転分野の研究開発を進めています。これらの分野では、車に乗っている人の状態を知る技術も重要となります。品川の景観を安全な</a:t>
            </a:r>
            <a:r>
              <a:rPr lang="en-US" altLang="ja-JP" sz="1200" dirty="0"/>
              <a:t>VR</a:t>
            </a:r>
            <a:r>
              <a:rPr lang="ja-JP" altLang="en-US" sz="1200" dirty="0"/>
              <a:t>空間で再現することで、現実の品川の街でドライバが感じることをも再現でき、人の感情・状態を捉える技術の研究開発に活用しています。</a:t>
            </a:r>
            <a:endParaRPr kumimoji="0" lang="ja-JP" altLang="en-US" sz="1200" b="1" dirty="0"/>
          </a:p>
        </p:txBody>
      </p:sp>
      <p:sp>
        <p:nvSpPr>
          <p:cNvPr id="7" name="正方形/長方形 6"/>
          <p:cNvSpPr/>
          <p:nvPr/>
        </p:nvSpPr>
        <p:spPr>
          <a:xfrm>
            <a:off x="444426" y="5852998"/>
            <a:ext cx="3268664" cy="307686"/>
          </a:xfrm>
          <a:prstGeom prst="rect">
            <a:avLst/>
          </a:prstGeom>
        </p:spPr>
        <p:txBody>
          <a:bodyPr wrap="none" lIns="91351" tIns="45675" rIns="91351" bIns="45675">
            <a:spAutoFit/>
          </a:bodyPr>
          <a:lstStyle/>
          <a:p>
            <a:r>
              <a:rPr lang="en-US" altLang="ja-JP" sz="1400" dirty="0">
                <a:hlinkClick r:id="rId4"/>
              </a:rPr>
              <a:t>a3slist://vrcloud.forum8.co.jp/mevqnsj2</a:t>
            </a:r>
            <a:endParaRPr lang="ja-JP" altLang="en-US" sz="1400" dirty="0"/>
          </a:p>
        </p:txBody>
      </p:sp>
      <p:sp>
        <p:nvSpPr>
          <p:cNvPr id="8" name="Rectangle 11"/>
          <p:cNvSpPr>
            <a:spLocks noChangeArrowheads="1"/>
          </p:cNvSpPr>
          <p:nvPr/>
        </p:nvSpPr>
        <p:spPr bwMode="auto">
          <a:xfrm>
            <a:off x="3601007" y="5853246"/>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5" action="ppaction://hlinkfile"/>
              </a:rPr>
              <a:t>作品紹介</a:t>
            </a:r>
            <a:r>
              <a:rPr lang="en-US" altLang="ja-JP" sz="1400" dirty="0">
                <a:solidFill>
                  <a:srgbClr val="000000"/>
                </a:solidFill>
                <a:hlinkClick r:id="rId5" action="ppaction://hlinkfile"/>
              </a:rPr>
              <a:t>AVI</a:t>
            </a:r>
            <a:endParaRPr lang="ja-JP" altLang="en-US" sz="1400" dirty="0">
              <a:solidFill>
                <a:srgbClr val="000000"/>
              </a:solidFill>
            </a:endParaRPr>
          </a:p>
        </p:txBody>
      </p:sp>
      <p:sp>
        <p:nvSpPr>
          <p:cNvPr id="10" name="Rectangle 12"/>
          <p:cNvSpPr>
            <a:spLocks noChangeArrowheads="1"/>
          </p:cNvSpPr>
          <p:nvPr/>
        </p:nvSpPr>
        <p:spPr bwMode="auto">
          <a:xfrm>
            <a:off x="5997622" y="1696244"/>
            <a:ext cx="4988820" cy="1003877"/>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VR for urban planning</a:t>
            </a:r>
            <a:b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 in </a:t>
            </a:r>
            <a:r>
              <a:rPr lang="en-US" altLang="ja-JP" b="1" dirty="0" err="1">
                <a:solidFill>
                  <a:srgbClr val="7F130B"/>
                </a:solidFill>
                <a:effectLst>
                  <a:outerShdw blurRad="38100" dist="38100" dir="2700000" algn="tl">
                    <a:srgbClr val="C0C0C0"/>
                  </a:outerShdw>
                </a:effectLst>
                <a:latin typeface="メイリオ" pitchFamily="50" charset="-128"/>
                <a:ea typeface="メイリオ" pitchFamily="50" charset="-128"/>
              </a:rPr>
              <a:t>Cijin</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 Island</a:t>
            </a:r>
          </a:p>
          <a:p>
            <a:pPr algn="r">
              <a:spcBef>
                <a:spcPts val="0"/>
              </a:spcBef>
              <a:defRPr/>
            </a:pPr>
            <a:r>
              <a:rPr lang="zh-CN" altLang="en-US" sz="1600" b="1" dirty="0"/>
              <a:t>国立高雄大学</a:t>
            </a:r>
            <a:endParaRPr lang="en-US" altLang="ja-JP" sz="1600" b="1" dirty="0">
              <a:effectLst>
                <a:outerShdw blurRad="38100" dist="38100" dir="2700000" algn="tl">
                  <a:srgbClr val="C0C0C0"/>
                </a:outerShdw>
              </a:effectLst>
              <a:ea typeface="ＭＳ Ｐゴシック" charset="-128"/>
            </a:endParaRPr>
          </a:p>
        </p:txBody>
      </p:sp>
      <p:sp>
        <p:nvSpPr>
          <p:cNvPr id="11" name="Text Box 9"/>
          <p:cNvSpPr txBox="1">
            <a:spLocks noChangeArrowheads="1"/>
          </p:cNvSpPr>
          <p:nvPr/>
        </p:nvSpPr>
        <p:spPr bwMode="auto">
          <a:xfrm>
            <a:off x="6057542" y="2790019"/>
            <a:ext cx="4750961" cy="119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都市計画用</a:t>
            </a:r>
            <a:r>
              <a:rPr lang="en-US" altLang="ja-JP" sz="1200" dirty="0"/>
              <a:t>VR</a:t>
            </a:r>
            <a:r>
              <a:rPr lang="ja-JP" altLang="en-US" sz="1200" dirty="0"/>
              <a:t>データ。旗津島の交通と防災用に</a:t>
            </a:r>
            <a:r>
              <a:rPr lang="en-US" altLang="ja-JP" sz="1200" dirty="0"/>
              <a:t>3D</a:t>
            </a:r>
            <a:r>
              <a:rPr lang="ja-JP" altLang="en-US" sz="1200" dirty="0"/>
              <a:t>モデルを作成し、住民と観光客の避難場として避難センターを再現。脱出ラインと異なるレベルの津波が発生する場合の浸水範囲を模擬し、防災企画のアドバイスにも利用。関連データは政府、コンサルタントと一般住民の交流プラットフォームとして活用が期待される。</a:t>
            </a:r>
            <a:endParaRPr kumimoji="0" lang="ja-JP" altLang="en-US" sz="1200" b="1" dirty="0"/>
          </a:p>
        </p:txBody>
      </p:sp>
      <p:sp>
        <p:nvSpPr>
          <p:cNvPr id="12" name="正方形/長方形 11"/>
          <p:cNvSpPr/>
          <p:nvPr/>
        </p:nvSpPr>
        <p:spPr>
          <a:xfrm>
            <a:off x="6099135" y="5852998"/>
            <a:ext cx="3228589" cy="307686"/>
          </a:xfrm>
          <a:prstGeom prst="rect">
            <a:avLst/>
          </a:prstGeom>
        </p:spPr>
        <p:txBody>
          <a:bodyPr wrap="none" lIns="91351" tIns="45675" rIns="91351" bIns="45675">
            <a:spAutoFit/>
          </a:bodyPr>
          <a:lstStyle/>
          <a:p>
            <a:r>
              <a:rPr lang="en-US" altLang="ja-JP" sz="1400" dirty="0">
                <a:hlinkClick r:id="rId6"/>
              </a:rPr>
              <a:t>a3slist://vrcloud.forum8.co.jp/h9hx2ih4</a:t>
            </a:r>
            <a:endParaRPr lang="ja-JP" altLang="en-US" sz="1400" dirty="0"/>
          </a:p>
        </p:txBody>
      </p:sp>
      <p:sp>
        <p:nvSpPr>
          <p:cNvPr id="13" name="Rectangle 11"/>
          <p:cNvSpPr>
            <a:spLocks noChangeArrowheads="1"/>
          </p:cNvSpPr>
          <p:nvPr/>
        </p:nvSpPr>
        <p:spPr bwMode="auto">
          <a:xfrm>
            <a:off x="9255716" y="5852998"/>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7" action="ppaction://hlinkfile"/>
              </a:rPr>
              <a:t>作品紹介</a:t>
            </a:r>
            <a:r>
              <a:rPr lang="en-US" altLang="ja-JP" sz="1400" dirty="0">
                <a:solidFill>
                  <a:srgbClr val="000000"/>
                </a:solidFill>
                <a:hlinkClick r:id="rId7" action="ppaction://hlinkfile"/>
              </a:rPr>
              <a:t>AVI</a:t>
            </a:r>
            <a:endParaRPr lang="ja-JP" altLang="en-US" sz="1400" dirty="0">
              <a:solidFill>
                <a:srgbClr val="000000"/>
              </a:solidFill>
            </a:endParaRPr>
          </a:p>
        </p:txBody>
      </p:sp>
      <p:pic>
        <p:nvPicPr>
          <p:cNvPr id="104451" name="Picture 3" descr="http://vrcon.forum8.jp/image/3dvr-18/VRCON2019-00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2506" y="4103555"/>
            <a:ext cx="3078000" cy="1731375"/>
          </a:xfrm>
          <a:prstGeom prst="rect">
            <a:avLst/>
          </a:prstGeom>
          <a:noFill/>
          <a:extLst>
            <a:ext uri="{909E8E84-426E-40DD-AFC4-6F175D3DCCD1}">
              <a14:hiddenFill xmlns:a14="http://schemas.microsoft.com/office/drawing/2010/main">
                <a:solidFill>
                  <a:srgbClr val="FFFFFF"/>
                </a:solidFill>
              </a14:hiddenFill>
            </a:ext>
          </a:extLst>
        </p:spPr>
      </p:pic>
      <p:pic>
        <p:nvPicPr>
          <p:cNvPr id="104453" name="Picture 5" descr="http://vrcon.forum8.jp/image/3dvr-18/VRCON2019-0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4022" y="4076950"/>
            <a:ext cx="3078000" cy="173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4763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41" y="196"/>
            <a:ext cx="11329641" cy="8497231"/>
          </a:xfrm>
          <a:prstGeom prst="rect">
            <a:avLst/>
          </a:prstGeom>
        </p:spPr>
      </p:pic>
      <p:sp>
        <p:nvSpPr>
          <p:cNvPr id="3" name="正方形/長方形 2"/>
          <p:cNvSpPr/>
          <p:nvPr/>
        </p:nvSpPr>
        <p:spPr>
          <a:xfrm>
            <a:off x="-13941" y="2797831"/>
            <a:ext cx="11329641" cy="5559316"/>
          </a:xfrm>
          <a:prstGeom prst="rect">
            <a:avLst/>
          </a:prstGeom>
          <a:gradFill flip="none" rotWithShape="1">
            <a:gsLst>
              <a:gs pos="0">
                <a:srgbClr val="EBEAAC">
                  <a:alpha val="0"/>
                </a:srgbClr>
              </a:gs>
              <a:gs pos="24000">
                <a:schemeClr val="bg1">
                  <a:alpha val="70000"/>
                </a:schemeClr>
              </a:gs>
              <a:gs pos="79000">
                <a:schemeClr val="bg1">
                  <a:lumMod val="0"/>
                  <a:lumOff val="100000"/>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サブタイトル 8"/>
          <p:cNvSpPr txBox="1">
            <a:spLocks/>
          </p:cNvSpPr>
          <p:nvPr/>
        </p:nvSpPr>
        <p:spPr bwMode="auto">
          <a:xfrm>
            <a:off x="1152034" y="4971195"/>
            <a:ext cx="8978894" cy="534337"/>
          </a:xfrm>
          <a:prstGeom prst="rect">
            <a:avLst/>
          </a:prstGeom>
          <a:noFill/>
          <a:ln w="9525">
            <a:noFill/>
            <a:miter lim="800000"/>
            <a:headEnd/>
            <a:tailEnd/>
          </a:ln>
        </p:spPr>
        <p:txBody>
          <a:bodyPr vert="horz" wrap="square" lIns="80016" tIns="40008" rIns="80016" bIns="40008" numCol="1" anchor="ctr" anchorCtr="0" compatLnSpc="1">
            <a:prstTxWarp prst="textNoShape">
              <a:avLst/>
            </a:prstTxWarp>
          </a:bodyPr>
          <a:lstStyle>
            <a:lvl1pPr marL="0" indent="0" algn="ctr" defTabSz="800100" rtl="0" fontAlgn="base">
              <a:spcBef>
                <a:spcPct val="20000"/>
              </a:spcBef>
              <a:spcAft>
                <a:spcPct val="0"/>
              </a:spcAft>
              <a:buFont typeface="Arial" charset="0"/>
              <a:buNone/>
              <a:defRPr kumimoji="1" sz="2000" b="1" kern="1200">
                <a:solidFill>
                  <a:schemeClr val="tx1">
                    <a:lumMod val="85000"/>
                    <a:lumOff val="15000"/>
                  </a:schemeClr>
                </a:solidFill>
                <a:latin typeface="メイリオ" pitchFamily="50" charset="-128"/>
                <a:ea typeface="メイリオ" pitchFamily="50" charset="-128"/>
                <a:cs typeface="メイリオ" pitchFamily="50" charset="-128"/>
              </a:defRPr>
            </a:lvl1pPr>
            <a:lvl2pPr marL="457246" indent="0" algn="ctr" defTabSz="800100" rtl="0" fontAlgn="base">
              <a:spcBef>
                <a:spcPct val="20000"/>
              </a:spcBef>
              <a:spcAft>
                <a:spcPct val="0"/>
              </a:spcAft>
              <a:buFont typeface="Arial" charset="0"/>
              <a:buNone/>
              <a:defRPr kumimoji="1" sz="2500" kern="1200">
                <a:solidFill>
                  <a:schemeClr val="tx1">
                    <a:tint val="75000"/>
                  </a:schemeClr>
                </a:solidFill>
                <a:latin typeface="+mn-lt"/>
                <a:ea typeface="+mn-ea"/>
                <a:cs typeface="+mn-cs"/>
              </a:defRPr>
            </a:lvl2pPr>
            <a:lvl3pPr marL="914491" indent="0" algn="ctr" defTabSz="800100" rtl="0" fontAlgn="base">
              <a:spcBef>
                <a:spcPct val="20000"/>
              </a:spcBef>
              <a:spcAft>
                <a:spcPct val="0"/>
              </a:spcAft>
              <a:buFont typeface="Arial" charset="0"/>
              <a:buNone/>
              <a:defRPr kumimoji="1" sz="2100" kern="1200">
                <a:solidFill>
                  <a:schemeClr val="tx1">
                    <a:tint val="75000"/>
                  </a:schemeClr>
                </a:solidFill>
                <a:latin typeface="+mn-lt"/>
                <a:ea typeface="+mn-ea"/>
                <a:cs typeface="+mn-cs"/>
              </a:defRPr>
            </a:lvl3pPr>
            <a:lvl4pPr marL="1371737" indent="0" algn="ctr" defTabSz="800100" rtl="0" fontAlgn="base">
              <a:spcBef>
                <a:spcPct val="20000"/>
              </a:spcBef>
              <a:spcAft>
                <a:spcPct val="0"/>
              </a:spcAft>
              <a:buFont typeface="Arial" charset="0"/>
              <a:buNone/>
              <a:defRPr kumimoji="1" sz="1700" kern="1200">
                <a:solidFill>
                  <a:schemeClr val="tx1">
                    <a:tint val="75000"/>
                  </a:schemeClr>
                </a:solidFill>
                <a:latin typeface="+mn-lt"/>
                <a:ea typeface="+mn-ea"/>
                <a:cs typeface="+mn-cs"/>
              </a:defRPr>
            </a:lvl4pPr>
            <a:lvl5pPr marL="1828983" indent="0" algn="ctr" defTabSz="800100" rtl="0" fontAlgn="base">
              <a:spcBef>
                <a:spcPct val="20000"/>
              </a:spcBef>
              <a:spcAft>
                <a:spcPct val="0"/>
              </a:spcAft>
              <a:buFont typeface="Arial" charset="0"/>
              <a:buNone/>
              <a:defRPr kumimoji="1" sz="1700" kern="1200">
                <a:solidFill>
                  <a:schemeClr val="tx1">
                    <a:tint val="75000"/>
                  </a:schemeClr>
                </a:solidFill>
                <a:latin typeface="+mn-lt"/>
                <a:ea typeface="+mn-ea"/>
                <a:cs typeface="+mn-cs"/>
              </a:defRPr>
            </a:lvl5pPr>
            <a:lvl6pPr marL="2286229" indent="0" algn="ctr" defTabSz="800156" rtl="0" eaLnBrk="1" latinLnBrk="0" hangingPunct="1">
              <a:spcBef>
                <a:spcPct val="20000"/>
              </a:spcBef>
              <a:buFont typeface="Arial" pitchFamily="34" charset="0"/>
              <a:buNone/>
              <a:defRPr kumimoji="1" sz="1700" kern="1200">
                <a:solidFill>
                  <a:schemeClr val="tx1">
                    <a:tint val="75000"/>
                  </a:schemeClr>
                </a:solidFill>
                <a:latin typeface="+mn-lt"/>
                <a:ea typeface="+mn-ea"/>
                <a:cs typeface="+mn-cs"/>
              </a:defRPr>
            </a:lvl6pPr>
            <a:lvl7pPr marL="2743474" indent="0" algn="ctr" defTabSz="800156" rtl="0" eaLnBrk="1" latinLnBrk="0" hangingPunct="1">
              <a:spcBef>
                <a:spcPct val="20000"/>
              </a:spcBef>
              <a:buFont typeface="Arial" pitchFamily="34" charset="0"/>
              <a:buNone/>
              <a:defRPr kumimoji="1" sz="1700" kern="1200">
                <a:solidFill>
                  <a:schemeClr val="tx1">
                    <a:tint val="75000"/>
                  </a:schemeClr>
                </a:solidFill>
                <a:latin typeface="+mn-lt"/>
                <a:ea typeface="+mn-ea"/>
                <a:cs typeface="+mn-cs"/>
              </a:defRPr>
            </a:lvl7pPr>
            <a:lvl8pPr marL="3200720" indent="0" algn="ctr" defTabSz="800156" rtl="0" eaLnBrk="1" latinLnBrk="0" hangingPunct="1">
              <a:spcBef>
                <a:spcPct val="20000"/>
              </a:spcBef>
              <a:buFont typeface="Arial" pitchFamily="34" charset="0"/>
              <a:buNone/>
              <a:defRPr kumimoji="1" sz="1700" kern="1200">
                <a:solidFill>
                  <a:schemeClr val="tx1">
                    <a:tint val="75000"/>
                  </a:schemeClr>
                </a:solidFill>
                <a:latin typeface="+mn-lt"/>
                <a:ea typeface="+mn-ea"/>
                <a:cs typeface="+mn-cs"/>
              </a:defRPr>
            </a:lvl8pPr>
            <a:lvl9pPr marL="3657966" indent="0" algn="ctr" defTabSz="800156" rtl="0" eaLnBrk="1" latinLnBrk="0" hangingPunct="1">
              <a:spcBef>
                <a:spcPct val="20000"/>
              </a:spcBef>
              <a:buFont typeface="Arial" pitchFamily="34" charset="0"/>
              <a:buNone/>
              <a:defRPr kumimoji="1" sz="1700" kern="1200">
                <a:solidFill>
                  <a:schemeClr val="tx1">
                    <a:tint val="75000"/>
                  </a:schemeClr>
                </a:solidFill>
                <a:latin typeface="+mn-lt"/>
                <a:ea typeface="+mn-ea"/>
                <a:cs typeface="+mn-cs"/>
              </a:defRPr>
            </a:lvl9pPr>
          </a:lstStyle>
          <a:p>
            <a:r>
              <a:rPr lang="en-US" altLang="ja-JP" sz="2400">
                <a:solidFill>
                  <a:schemeClr val="accent5">
                    <a:lumMod val="20000"/>
                    <a:lumOff val="80000"/>
                  </a:schemeClr>
                </a:solidFill>
                <a:latin typeface="Arial" panose="020B0604020202020204" pitchFamily="34" charset="0"/>
                <a:ea typeface="ＭＳ Ｐゴシック" panose="020B0600070205080204" pitchFamily="50" charset="-128"/>
                <a:cs typeface="Arial" panose="020B0604020202020204" pitchFamily="34" charset="0"/>
              </a:rPr>
              <a:t>The 17th 3DVR Simulation Contest</a:t>
            </a:r>
            <a:endParaRPr lang="ja-JP" altLang="en-US" sz="2400" dirty="0">
              <a:solidFill>
                <a:schemeClr val="accent5">
                  <a:lumMod val="20000"/>
                  <a:lumOff val="80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399" y="1659135"/>
            <a:ext cx="1264947" cy="1167646"/>
          </a:xfrm>
          <a:prstGeom prst="rect">
            <a:avLst/>
          </a:prstGeom>
          <a:effectLst>
            <a:glow rad="63500">
              <a:schemeClr val="bg1"/>
            </a:glow>
          </a:effectLst>
        </p:spPr>
      </p:pic>
      <p:sp>
        <p:nvSpPr>
          <p:cNvPr id="6" name="テキスト ボックス 5"/>
          <p:cNvSpPr txBox="1"/>
          <p:nvPr/>
        </p:nvSpPr>
        <p:spPr>
          <a:xfrm>
            <a:off x="1034478" y="3173090"/>
            <a:ext cx="9209425" cy="2474186"/>
          </a:xfrm>
          <a:prstGeom prst="rect">
            <a:avLst/>
          </a:prstGeom>
          <a:noFill/>
          <a:effectLst>
            <a:glow rad="139700">
              <a:schemeClr val="accent1">
                <a:satMod val="175000"/>
              </a:schemeClr>
            </a:glow>
          </a:effectLst>
        </p:spPr>
        <p:txBody>
          <a:bodyPr wrap="square" rtlCol="0">
            <a:spAutoFit/>
          </a:bodyPr>
          <a:lstStyle/>
          <a:p>
            <a:r>
              <a:rPr lang="ja-JP" altLang="en-US" sz="2800" b="1" dirty="0">
                <a:solidFill>
                  <a:schemeClr val="tx1">
                    <a:lumMod val="75000"/>
                    <a:lumOff val="25000"/>
                  </a:schemeClr>
                </a:solidFill>
                <a:effectLst>
                  <a:glow rad="101600">
                    <a:schemeClr val="bg1"/>
                  </a:glow>
                </a:effectLst>
                <a:latin typeface="メイリオ" panose="020B0604030504040204" pitchFamily="50" charset="-128"/>
                <a:ea typeface="メイリオ" panose="020B0604030504040204" pitchFamily="50" charset="-128"/>
              </a:rPr>
              <a:t>第</a:t>
            </a:r>
            <a:r>
              <a:rPr lang="en-US" altLang="ja-JP" sz="2800" b="1" dirty="0">
                <a:solidFill>
                  <a:schemeClr val="tx1">
                    <a:lumMod val="75000"/>
                    <a:lumOff val="25000"/>
                  </a:schemeClr>
                </a:solidFill>
                <a:effectLst>
                  <a:glow rad="101600">
                    <a:schemeClr val="bg1"/>
                  </a:glow>
                </a:effectLst>
                <a:latin typeface="メイリオ" panose="020B0604030504040204" pitchFamily="50" charset="-128"/>
                <a:ea typeface="メイリオ" panose="020B0604030504040204" pitchFamily="50" charset="-128"/>
              </a:rPr>
              <a:t>17</a:t>
            </a:r>
            <a:r>
              <a:rPr lang="ja-JP" altLang="en-US" sz="2800" b="1" dirty="0">
                <a:solidFill>
                  <a:schemeClr val="tx1">
                    <a:lumMod val="75000"/>
                    <a:lumOff val="25000"/>
                  </a:schemeClr>
                </a:solidFill>
                <a:effectLst>
                  <a:glow rad="101600">
                    <a:schemeClr val="bg1"/>
                  </a:glow>
                </a:effectLst>
                <a:latin typeface="メイリオ" panose="020B0604030504040204" pitchFamily="50" charset="-128"/>
                <a:ea typeface="メイリオ" panose="020B0604030504040204" pitchFamily="50" charset="-128"/>
              </a:rPr>
              <a:t>回 </a:t>
            </a:r>
            <a:endParaRPr lang="en-US" altLang="ja-JP" sz="2800" b="1" dirty="0">
              <a:solidFill>
                <a:schemeClr val="tx1">
                  <a:lumMod val="75000"/>
                  <a:lumOff val="25000"/>
                </a:schemeClr>
              </a:solidFill>
              <a:effectLst>
                <a:glow rad="101600">
                  <a:schemeClr val="bg1"/>
                </a:glow>
              </a:effectLst>
              <a:latin typeface="メイリオ" panose="020B0604030504040204" pitchFamily="50" charset="-128"/>
              <a:ea typeface="メイリオ" panose="020B0604030504040204" pitchFamily="50" charset="-128"/>
            </a:endParaRPr>
          </a:p>
          <a:p>
            <a:r>
              <a:rPr lang="en-US" altLang="ja-JP" sz="4800" b="1" dirty="0">
                <a:solidFill>
                  <a:srgbClr val="48A86D"/>
                </a:solidFill>
                <a:effectLst>
                  <a:glow rad="101600">
                    <a:schemeClr val="bg1"/>
                  </a:glow>
                </a:effectLst>
                <a:latin typeface="メイリオ" panose="020B0604030504040204" pitchFamily="50" charset="-128"/>
                <a:ea typeface="メイリオ" panose="020B0604030504040204" pitchFamily="50" charset="-128"/>
              </a:rPr>
              <a:t>3D</a:t>
            </a:r>
            <a:r>
              <a:rPr lang="ja-JP" altLang="en-US" sz="4800" b="1" dirty="0">
                <a:solidFill>
                  <a:srgbClr val="48A86D"/>
                </a:solidFill>
                <a:effectLst>
                  <a:glow rad="101600">
                    <a:schemeClr val="bg1"/>
                  </a:glow>
                </a:effectLst>
                <a:latin typeface="メイリオ" panose="020B0604030504040204" pitchFamily="50" charset="-128"/>
                <a:ea typeface="メイリオ" panose="020B0604030504040204" pitchFamily="50" charset="-128"/>
              </a:rPr>
              <a:t>･</a:t>
            </a:r>
            <a:r>
              <a:rPr lang="en-US" altLang="ja-JP" sz="4800" b="1" dirty="0">
                <a:solidFill>
                  <a:srgbClr val="48A86D"/>
                </a:solidFill>
                <a:effectLst>
                  <a:glow rad="101600">
                    <a:schemeClr val="bg1"/>
                  </a:glow>
                </a:effectLst>
                <a:latin typeface="メイリオ" panose="020B0604030504040204" pitchFamily="50" charset="-128"/>
                <a:ea typeface="メイリオ" panose="020B0604030504040204" pitchFamily="50" charset="-128"/>
              </a:rPr>
              <a:t>VR</a:t>
            </a:r>
            <a:r>
              <a:rPr lang="ja-JP" altLang="en-US" sz="4800" b="1" dirty="0">
                <a:solidFill>
                  <a:srgbClr val="48A86D"/>
                </a:solidFill>
                <a:effectLst>
                  <a:glow rad="101600">
                    <a:schemeClr val="bg1"/>
                  </a:glow>
                </a:effectLst>
                <a:latin typeface="メイリオ" panose="020B0604030504040204" pitchFamily="50" charset="-128"/>
                <a:ea typeface="メイリオ" panose="020B0604030504040204" pitchFamily="50" charset="-128"/>
              </a:rPr>
              <a:t>シミュレーション</a:t>
            </a:r>
            <a:endParaRPr lang="en-US" altLang="ja-JP" sz="4800" b="1" dirty="0">
              <a:solidFill>
                <a:srgbClr val="48A86D"/>
              </a:solidFill>
              <a:effectLst>
                <a:glow rad="101600">
                  <a:schemeClr val="bg1"/>
                </a:glow>
              </a:effectLst>
              <a:latin typeface="メイリオ" panose="020B0604030504040204" pitchFamily="50" charset="-128"/>
              <a:ea typeface="メイリオ" panose="020B0604030504040204" pitchFamily="50" charset="-128"/>
            </a:endParaRPr>
          </a:p>
          <a:p>
            <a:r>
              <a:rPr lang="ja-JP" altLang="en-US" sz="4800" b="1" dirty="0">
                <a:solidFill>
                  <a:srgbClr val="48A86D"/>
                </a:solidFill>
                <a:effectLst>
                  <a:glow rad="101600">
                    <a:schemeClr val="bg1"/>
                  </a:glow>
                </a:effectLst>
                <a:latin typeface="メイリオ" panose="020B0604030504040204" pitchFamily="50" charset="-128"/>
                <a:ea typeface="メイリオ" panose="020B0604030504040204" pitchFamily="50" charset="-128"/>
              </a:rPr>
              <a:t>コンテスト</a:t>
            </a:r>
            <a:r>
              <a:rPr lang="en-US" altLang="ja-JP" sz="4800" b="1" dirty="0">
                <a:solidFill>
                  <a:srgbClr val="48A86D"/>
                </a:solidFill>
                <a:effectLst>
                  <a:glow rad="101600">
                    <a:schemeClr val="bg1"/>
                  </a:glow>
                </a:effectLst>
                <a:latin typeface="メイリオ" panose="020B0604030504040204" pitchFamily="50" charset="-128"/>
                <a:ea typeface="メイリオ" panose="020B0604030504040204" pitchFamily="50" charset="-128"/>
              </a:rPr>
              <a:t> </a:t>
            </a:r>
            <a:r>
              <a:rPr lang="ja-JP" altLang="en-US" sz="4800" b="1" dirty="0">
                <a:solidFill>
                  <a:schemeClr val="tx1">
                    <a:lumMod val="75000"/>
                    <a:lumOff val="25000"/>
                  </a:schemeClr>
                </a:solidFill>
                <a:effectLst>
                  <a:glow rad="101600">
                    <a:schemeClr val="bg1"/>
                  </a:glow>
                </a:effectLst>
                <a:latin typeface="メイリオ" panose="020B0604030504040204" pitchFamily="50" charset="-128"/>
                <a:ea typeface="メイリオ" panose="020B0604030504040204" pitchFamily="50" charset="-128"/>
              </a:rPr>
              <a:t>オン･クラウド</a:t>
            </a:r>
            <a:endParaRPr kumimoji="1" lang="ja-JP" altLang="en-US" sz="4800" b="1" dirty="0">
              <a:solidFill>
                <a:schemeClr val="tx1">
                  <a:lumMod val="75000"/>
                  <a:lumOff val="25000"/>
                </a:schemeClr>
              </a:solidFill>
              <a:effectLst>
                <a:glow rad="101600">
                  <a:schemeClr val="bg1"/>
                </a:glow>
              </a:effectLst>
              <a:latin typeface="メイリオ" panose="020B0604030504040204" pitchFamily="50" charset="-128"/>
              <a:ea typeface="メイリオ" panose="020B0604030504040204" pitchFamily="50" charset="-128"/>
            </a:endParaRPr>
          </a:p>
        </p:txBody>
      </p:sp>
      <p:sp>
        <p:nvSpPr>
          <p:cNvPr id="7" name="コンテンツ プレースホルダー 1"/>
          <p:cNvSpPr txBox="1">
            <a:spLocks/>
          </p:cNvSpPr>
          <p:nvPr/>
        </p:nvSpPr>
        <p:spPr>
          <a:xfrm>
            <a:off x="1027099" y="5755720"/>
            <a:ext cx="8303159" cy="1125100"/>
          </a:xfrm>
        </p:spPr>
        <p:txBody>
          <a:bodyPr/>
          <a:lst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a:lstStyle>
          <a:p>
            <a:pPr marL="0" indent="0">
              <a:buNone/>
            </a:pPr>
            <a:r>
              <a:rPr lang="en-US" altLang="ja-JP" dirty="0">
                <a:solidFill>
                  <a:srgbClr val="48A86D"/>
                </a:solidFill>
                <a:effectLst>
                  <a:glow rad="101600">
                    <a:schemeClr val="bg1"/>
                  </a:glow>
                </a:effectLst>
              </a:rPr>
              <a:t>The 17th 3DVR Simulation Contest</a:t>
            </a:r>
          </a:p>
        </p:txBody>
      </p:sp>
      <p:sp>
        <p:nvSpPr>
          <p:cNvPr id="9" name="右カーブ矢印 8">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10"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5" action="ppaction://hlinksldjump"/>
              </a:rPr>
              <a:t>コンテンツ</a:t>
            </a:r>
            <a:endParaRPr lang="ja-JP" altLang="en-US" sz="1200" b="1" dirty="0">
              <a:solidFill>
                <a:srgbClr val="CCECFF"/>
              </a:solidFill>
            </a:endParaRPr>
          </a:p>
        </p:txBody>
      </p:sp>
      <p:sp>
        <p:nvSpPr>
          <p:cNvPr id="11" name="テキスト ボックス 10"/>
          <p:cNvSpPr txBox="1"/>
          <p:nvPr/>
        </p:nvSpPr>
        <p:spPr>
          <a:xfrm>
            <a:off x="8178130" y="544116"/>
            <a:ext cx="2810789" cy="369279"/>
          </a:xfrm>
          <a:prstGeom prst="rect">
            <a:avLst/>
          </a:prstGeom>
          <a:noFill/>
        </p:spPr>
        <p:txBody>
          <a:bodyPr wrap="none" lIns="91386" tIns="45694" rIns="91386" bIns="45694" rtlCol="0">
            <a:spAutoFit/>
          </a:bodyPr>
          <a:lstStyle/>
          <a:p>
            <a:r>
              <a:rPr lang="ja-JP" altLang="en-US" sz="1800" dirty="0">
                <a:hlinkClick r:id="rId6" action="ppaction://hlinkfile"/>
              </a:rPr>
              <a:t>第</a:t>
            </a:r>
            <a:r>
              <a:rPr lang="en-US" altLang="ja-JP" sz="1800" dirty="0">
                <a:hlinkClick r:id="rId6" action="ppaction://hlinkfile"/>
              </a:rPr>
              <a:t>17</a:t>
            </a:r>
            <a:r>
              <a:rPr lang="ja-JP" altLang="en-US" sz="1800" dirty="0">
                <a:hlinkClick r:id="rId6" action="ppaction://hlinkfile"/>
              </a:rPr>
              <a:t>回コンテストまとめ</a:t>
            </a:r>
            <a:r>
              <a:rPr lang="en-US" altLang="ja-JP" sz="1800" dirty="0">
                <a:hlinkClick r:id="rId6" action="ppaction://hlinkfile"/>
              </a:rPr>
              <a:t>AVI</a:t>
            </a:r>
            <a:endParaRPr lang="ja-JP" altLang="en-US" sz="1800" dirty="0"/>
          </a:p>
        </p:txBody>
      </p:sp>
    </p:spTree>
    <p:extLst>
      <p:ext uri="{BB962C8B-B14F-4D97-AF65-F5344CB8AC3E}">
        <p14:creationId xmlns:p14="http://schemas.microsoft.com/office/powerpoint/2010/main" val="13503486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4"/>
          <p:cNvSpPr>
            <a:spLocks noChangeArrowheads="1"/>
          </p:cNvSpPr>
          <p:nvPr/>
        </p:nvSpPr>
        <p:spPr bwMode="auto">
          <a:xfrm>
            <a:off x="6189692" y="1335112"/>
            <a:ext cx="3400389" cy="56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グランプリ</a:t>
            </a:r>
          </a:p>
        </p:txBody>
      </p:sp>
      <p:pic>
        <p:nvPicPr>
          <p:cNvPr id="6" name="Picture 2" descr="C:\data\印刷\DesignFestival\第3回-2011\PPT\sozai\con-グランプリ.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35119" y="1192196"/>
            <a:ext cx="5168283" cy="6208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2"/>
          <p:cNvSpPr>
            <a:spLocks noChangeArrowheads="1"/>
          </p:cNvSpPr>
          <p:nvPr/>
        </p:nvSpPr>
        <p:spPr bwMode="auto">
          <a:xfrm>
            <a:off x="1203649" y="1984279"/>
            <a:ext cx="9087922" cy="1022343"/>
          </a:xfrm>
          <a:prstGeom prst="rect">
            <a:avLst/>
          </a:prstGeom>
          <a:noFill/>
          <a:ln w="9525">
            <a:noFill/>
            <a:miter lim="800000"/>
            <a:headEnd/>
            <a:tailEnd/>
          </a:ln>
          <a:effectLst/>
        </p:spPr>
        <p:txBody>
          <a:bodyPr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北海道新幹線札幌駅計画</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シミュレーション</a:t>
            </a:r>
          </a:p>
          <a:p>
            <a:pPr algn="r">
              <a:spcBef>
                <a:spcPct val="20000"/>
              </a:spcBef>
              <a:defRPr/>
            </a:pPr>
            <a:r>
              <a:rPr lang="zh-CN" altLang="en-US" b="1" dirty="0"/>
              <a:t>北海道旅客鉄道株式会社</a:t>
            </a:r>
            <a:endParaRPr lang="en-US" altLang="ja-JP" b="1" dirty="0">
              <a:effectLst>
                <a:outerShdw blurRad="38100" dist="38100" dir="2700000" algn="tl">
                  <a:srgbClr val="C0C0C0"/>
                </a:outerShdw>
              </a:effectLst>
              <a:ea typeface="ＭＳ Ｐゴシック" charset="-128"/>
            </a:endParaRPr>
          </a:p>
        </p:txBody>
      </p:sp>
      <p:sp>
        <p:nvSpPr>
          <p:cNvPr id="8" name="Text Box 9"/>
          <p:cNvSpPr txBox="1">
            <a:spLocks noChangeArrowheads="1"/>
          </p:cNvSpPr>
          <p:nvPr/>
        </p:nvSpPr>
        <p:spPr bwMode="auto">
          <a:xfrm>
            <a:off x="6377930" y="3409950"/>
            <a:ext cx="4680595" cy="333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en-US" altLang="ja-JP" sz="1600" dirty="0"/>
              <a:t>2030</a:t>
            </a:r>
            <a:r>
              <a:rPr lang="ja-JP" altLang="en-US" sz="1600" dirty="0"/>
              <a:t>年度開業予定の北海道新幹線札幌駅の将来計画を作成。現在のプランに基づいて、開業後のイメージを</a:t>
            </a:r>
            <a:r>
              <a:rPr lang="en-US" altLang="ja-JP" sz="1600" dirty="0"/>
              <a:t>VR</a:t>
            </a:r>
            <a:r>
              <a:rPr lang="ja-JP" altLang="en-US" sz="1600" dirty="0"/>
              <a:t>により再現している。 </a:t>
            </a:r>
            <a:r>
              <a:rPr lang="en-US" altLang="ja-JP" sz="1600" dirty="0"/>
              <a:t>2018</a:t>
            </a:r>
            <a:r>
              <a:rPr lang="ja-JP" altLang="en-US" sz="1600" dirty="0"/>
              <a:t>年</a:t>
            </a:r>
            <a:r>
              <a:rPr lang="en-US" altLang="ja-JP" sz="1600" dirty="0"/>
              <a:t>6</a:t>
            </a:r>
            <a:r>
              <a:rPr lang="ja-JP" altLang="en-US" sz="1600" dirty="0"/>
              <a:t>月に開催された、「北海道</a:t>
            </a:r>
            <a:r>
              <a:rPr lang="en-US" altLang="ja-JP" sz="1600" dirty="0"/>
              <a:t>Virtual Reality(VR)</a:t>
            </a:r>
            <a:r>
              <a:rPr lang="ja-JP" altLang="en-US" sz="1600" dirty="0"/>
              <a:t>推進協議会発足記念オープンセミナー」においては、新幹線降車から在来線乗り換えまでの歩行シミュレーションが公開されている。</a:t>
            </a:r>
            <a:r>
              <a:rPr lang="en-US" altLang="ja-JP" sz="1600" dirty="0"/>
              <a:t>VR</a:t>
            </a:r>
            <a:r>
              <a:rPr lang="ja-JP" altLang="en-US" sz="1600" dirty="0"/>
              <a:t>データにおいては、駅構内の乗客の通行予測状況を群集シミュレーションにより再現。また、設置検討中のデジタルサイネージも含め表現されており、今後の計画の進捗に合わせ、</a:t>
            </a:r>
            <a:r>
              <a:rPr lang="en-US" altLang="ja-JP" sz="1600" dirty="0"/>
              <a:t>VR</a:t>
            </a:r>
            <a:r>
              <a:rPr lang="ja-JP" altLang="en-US" sz="1600" dirty="0"/>
              <a:t>データを各種検討に利用していく予定である。</a:t>
            </a:r>
            <a:endParaRPr kumimoji="0" lang="ja-JP" altLang="en-US" sz="1600" b="1" dirty="0"/>
          </a:p>
        </p:txBody>
      </p:sp>
      <p:sp>
        <p:nvSpPr>
          <p:cNvPr id="9" name="正方形/長方形 8"/>
          <p:cNvSpPr/>
          <p:nvPr/>
        </p:nvSpPr>
        <p:spPr>
          <a:xfrm>
            <a:off x="6377930" y="6969558"/>
            <a:ext cx="4711366" cy="415407"/>
          </a:xfrm>
          <a:prstGeom prst="rect">
            <a:avLst/>
          </a:prstGeom>
        </p:spPr>
        <p:txBody>
          <a:bodyPr wrap="none" lIns="91351" tIns="45675" rIns="91351" bIns="45675">
            <a:spAutoFit/>
          </a:bodyPr>
          <a:lstStyle/>
          <a:p>
            <a:r>
              <a:rPr lang="en-US" altLang="ja-JP" dirty="0">
                <a:hlinkClick r:id="rId6"/>
              </a:rPr>
              <a:t>a3slist://vrcloud.forum8.co.jp/p4674rni</a:t>
            </a:r>
            <a:endParaRPr lang="ja-JP" altLang="en-US" dirty="0"/>
          </a:p>
        </p:txBody>
      </p:sp>
      <p:sp>
        <p:nvSpPr>
          <p:cNvPr id="10" name="Rectangle 11"/>
          <p:cNvSpPr>
            <a:spLocks noChangeArrowheads="1"/>
          </p:cNvSpPr>
          <p:nvPr/>
        </p:nvSpPr>
        <p:spPr bwMode="auto">
          <a:xfrm>
            <a:off x="6377930"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7" action="ppaction://hlinkfile"/>
              </a:rPr>
              <a:t>作品紹介</a:t>
            </a:r>
            <a:r>
              <a:rPr lang="en-US" altLang="ja-JP" dirty="0">
                <a:solidFill>
                  <a:srgbClr val="000000"/>
                </a:solidFill>
                <a:hlinkClick r:id="rId7" action="ppaction://hlinkfile"/>
              </a:rPr>
              <a:t>AVI</a:t>
            </a:r>
            <a:endParaRPr lang="ja-JP" altLang="en-US" dirty="0">
              <a:solidFill>
                <a:srgbClr val="000000"/>
              </a:solidFill>
            </a:endParaRPr>
          </a:p>
        </p:txBody>
      </p:sp>
      <p:pic>
        <p:nvPicPr>
          <p:cNvPr id="12" name="Picture 2"/>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617290" y="3424238"/>
            <a:ext cx="5472608" cy="307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02234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1203649" y="1984279"/>
            <a:ext cx="9087922" cy="1022343"/>
          </a:xfrm>
          <a:prstGeom prst="rect">
            <a:avLst/>
          </a:prstGeom>
          <a:noFill/>
          <a:ln w="9525">
            <a:noFill/>
            <a:miter lim="800000"/>
            <a:headEnd/>
            <a:tailEnd/>
          </a:ln>
          <a:effectLst/>
        </p:spPr>
        <p:txBody>
          <a:bodyPr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操船シミュレータ</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データ</a:t>
            </a:r>
          </a:p>
          <a:p>
            <a:pPr algn="r">
              <a:spcBef>
                <a:spcPct val="20000"/>
              </a:spcBef>
              <a:defRPr/>
            </a:pPr>
            <a:r>
              <a:rPr lang="ja-JP" altLang="en-US" b="1" dirty="0"/>
              <a:t>株式会社三井造船昭島研究所</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7930" y="3409950"/>
            <a:ext cx="4680595" cy="217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操船訓練や研究に用いられる操船シミュレータ用</a:t>
            </a:r>
            <a:r>
              <a:rPr lang="en-US" altLang="ja-JP" sz="1600" dirty="0"/>
              <a:t>VR</a:t>
            </a:r>
            <a:r>
              <a:rPr lang="ja-JP" altLang="en-US" sz="1600" dirty="0"/>
              <a:t>データ。訓練用に関門海峡、マラッカ海峡、東京湾といった、幅が狭く航行船舶の多い海域をモデル化している。他船、ブイ、灯台のほか、船が掲げる旗や灯火についても表現し、視認時の対応を訓練できるものとしている。また、新設計の船舶など、新技術の検証等の研究にも利用されている。</a:t>
            </a:r>
            <a:endParaRPr kumimoji="0" lang="ja-JP" altLang="en-US" sz="1600" b="1" dirty="0">
              <a:solidFill>
                <a:prstClr val="black"/>
              </a:solidFill>
            </a:endParaRPr>
          </a:p>
        </p:txBody>
      </p:sp>
      <p:sp>
        <p:nvSpPr>
          <p:cNvPr id="7" name="正方形/長方形 6"/>
          <p:cNvSpPr/>
          <p:nvPr/>
        </p:nvSpPr>
        <p:spPr>
          <a:xfrm>
            <a:off x="6377930" y="6969558"/>
            <a:ext cx="4696940" cy="415407"/>
          </a:xfrm>
          <a:prstGeom prst="rect">
            <a:avLst/>
          </a:prstGeom>
        </p:spPr>
        <p:txBody>
          <a:bodyPr wrap="none" lIns="91351" tIns="45675" rIns="91351" bIns="45675">
            <a:spAutoFit/>
          </a:bodyPr>
          <a:lstStyle/>
          <a:p>
            <a:r>
              <a:rPr lang="en-US" altLang="ja-JP" dirty="0">
                <a:solidFill>
                  <a:prstClr val="black"/>
                </a:solidFill>
                <a:hlinkClick r:id="rId5"/>
              </a:rPr>
              <a:t>a3slist://vrcloud.forum8.co.jp/jt0a7do5</a:t>
            </a:r>
            <a:endParaRPr lang="ja-JP" altLang="en-US" dirty="0">
              <a:solidFill>
                <a:prstClr val="black"/>
              </a:solidFill>
            </a:endParaRPr>
          </a:p>
        </p:txBody>
      </p:sp>
      <p:sp>
        <p:nvSpPr>
          <p:cNvPr id="8" name="Rectangle 11"/>
          <p:cNvSpPr>
            <a:spLocks noChangeArrowheads="1"/>
          </p:cNvSpPr>
          <p:nvPr/>
        </p:nvSpPr>
        <p:spPr bwMode="auto">
          <a:xfrm>
            <a:off x="6377930"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6" action="ppaction://hlinkfile"/>
              </a:rPr>
              <a:t>作品紹介</a:t>
            </a:r>
            <a:r>
              <a:rPr lang="en-US" altLang="ja-JP" dirty="0">
                <a:solidFill>
                  <a:srgbClr val="000000"/>
                </a:solidFill>
                <a:hlinkClick r:id="rId6" action="ppaction://hlinkfile"/>
              </a:rPr>
              <a:t>AVI</a:t>
            </a:r>
            <a:endParaRPr lang="ja-JP" altLang="en-US" dirty="0">
              <a:solidFill>
                <a:srgbClr val="000000"/>
              </a:solidFill>
            </a:endParaRPr>
          </a:p>
        </p:txBody>
      </p:sp>
      <p:pic>
        <p:nvPicPr>
          <p:cNvPr id="9" name="Picture 11" descr="excell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5049" y="1120181"/>
            <a:ext cx="5642769" cy="84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6665962" y="1311536"/>
            <a:ext cx="3927896" cy="50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400" b="1" kern="0" dirty="0"/>
              <a:t>準グランプリ 　優秀賞</a:t>
            </a:r>
          </a:p>
        </p:txBody>
      </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617290" y="3424238"/>
            <a:ext cx="5443526" cy="306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1145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1203649" y="1984279"/>
            <a:ext cx="9087922" cy="1545563"/>
          </a:xfrm>
          <a:prstGeom prst="rect">
            <a:avLst/>
          </a:prstGeom>
          <a:noFill/>
          <a:ln w="9525">
            <a:noFill/>
            <a:miter lim="800000"/>
            <a:headEnd/>
            <a:tailEnd/>
          </a:ln>
          <a:effectLst/>
        </p:spPr>
        <p:txBody>
          <a:bodyPr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台湾警察大学の学生向け</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　安全運転訓練シミュレーター</a:t>
            </a:r>
          </a:p>
          <a:p>
            <a:pPr algn="r">
              <a:spcBef>
                <a:spcPct val="20000"/>
              </a:spcBef>
              <a:defRPr/>
            </a:pPr>
            <a:r>
              <a:rPr lang="zh-CN" altLang="en-US" b="1" dirty="0"/>
              <a:t>台湾中央警察大学</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7930" y="3712836"/>
            <a:ext cx="4680595" cy="247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管路調査で「改築・修善」に使用したデータから</a:t>
            </a:r>
            <a:r>
              <a:rPr lang="en-US" altLang="ja-JP" sz="1600" dirty="0"/>
              <a:t>3D</a:t>
            </a:r>
            <a:r>
              <a:rPr lang="ja-JP" altLang="en-US" sz="1600" dirty="0"/>
              <a:t>管路施設作成データと融合した</a:t>
            </a:r>
            <a:r>
              <a:rPr lang="en-US" altLang="ja-JP" sz="1600" dirty="0"/>
              <a:t>3D</a:t>
            </a:r>
            <a:r>
              <a:rPr lang="ja-JP" altLang="en-US" sz="1600" dirty="0"/>
              <a:t>モデルで全体可視化地下構造部の活用として、具体的構造物で維持管理・補修設計（土木）が行えると同時に緊急地震等に於いて下水道管理者ばかりでなく災害担当者と共有資料として活用方法を構築。今後　震災時の避難場所からの排水状況確認・復興土木設計シュミレーションが可能となる。</a:t>
            </a:r>
            <a:endParaRPr kumimoji="0" lang="ja-JP" altLang="en-US" sz="1600" b="1" dirty="0">
              <a:solidFill>
                <a:prstClr val="black"/>
              </a:solidFill>
            </a:endParaRPr>
          </a:p>
        </p:txBody>
      </p:sp>
      <p:sp>
        <p:nvSpPr>
          <p:cNvPr id="7" name="正方形/長方形 6"/>
          <p:cNvSpPr/>
          <p:nvPr/>
        </p:nvSpPr>
        <p:spPr>
          <a:xfrm>
            <a:off x="6377930" y="6969558"/>
            <a:ext cx="4752275" cy="415407"/>
          </a:xfrm>
          <a:prstGeom prst="rect">
            <a:avLst/>
          </a:prstGeom>
        </p:spPr>
        <p:txBody>
          <a:bodyPr wrap="none" lIns="91351" tIns="45675" rIns="91351" bIns="45675">
            <a:spAutoFit/>
          </a:bodyPr>
          <a:lstStyle/>
          <a:p>
            <a:r>
              <a:rPr lang="en-US" altLang="ja-JP" dirty="0">
                <a:solidFill>
                  <a:prstClr val="black"/>
                </a:solidFill>
                <a:hlinkClick r:id="rId5"/>
              </a:rPr>
              <a:t>a3slist://vrcloud.forum8.co.jp/ovhp711f</a:t>
            </a:r>
            <a:endParaRPr lang="ja-JP" altLang="en-US" dirty="0">
              <a:solidFill>
                <a:prstClr val="black"/>
              </a:solidFill>
            </a:endParaRPr>
          </a:p>
        </p:txBody>
      </p:sp>
      <p:sp>
        <p:nvSpPr>
          <p:cNvPr id="8" name="Rectangle 11"/>
          <p:cNvSpPr>
            <a:spLocks noChangeArrowheads="1"/>
          </p:cNvSpPr>
          <p:nvPr/>
        </p:nvSpPr>
        <p:spPr bwMode="auto">
          <a:xfrm>
            <a:off x="6377930"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6" action="ppaction://hlinkfile"/>
              </a:rPr>
              <a:t>作品紹介</a:t>
            </a:r>
            <a:r>
              <a:rPr lang="en-US" altLang="ja-JP" dirty="0">
                <a:solidFill>
                  <a:srgbClr val="000000"/>
                </a:solidFill>
                <a:hlinkClick r:id="rId6" action="ppaction://hlinkfile"/>
              </a:rPr>
              <a:t>AVI</a:t>
            </a:r>
            <a:endParaRPr lang="ja-JP" altLang="en-US" dirty="0">
              <a:solidFill>
                <a:srgbClr val="000000"/>
              </a:solidFill>
            </a:endParaRPr>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613991" y="3728714"/>
            <a:ext cx="5473253" cy="30787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a:spLocks noChangeArrowheads="1"/>
          </p:cNvSpPr>
          <p:nvPr/>
        </p:nvSpPr>
        <p:spPr bwMode="auto">
          <a:xfrm>
            <a:off x="4073688" y="1336212"/>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900" b="1" kern="0" dirty="0">
                <a:solidFill>
                  <a:srgbClr val="000000"/>
                </a:solidFill>
                <a:latin typeface="Arial" charset="0"/>
              </a:rPr>
              <a:t>アイデア賞</a:t>
            </a:r>
          </a:p>
        </p:txBody>
      </p:sp>
      <p:pic>
        <p:nvPicPr>
          <p:cNvPr id="11" name="Picture 5" descr="C:\data\印刷\DesignFestival\第3回-2011\PPT\sozai\con-アイデア.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2623" y="1340545"/>
            <a:ext cx="3066942" cy="49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2281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1203649" y="1984279"/>
            <a:ext cx="9087922" cy="1545563"/>
          </a:xfrm>
          <a:prstGeom prst="rect">
            <a:avLst/>
          </a:prstGeom>
          <a:noFill/>
          <a:ln w="9525">
            <a:noFill/>
            <a:miter lim="800000"/>
            <a:headEnd/>
            <a:tailEnd/>
          </a:ln>
          <a:effectLst/>
        </p:spPr>
        <p:txBody>
          <a:bodyPr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鉱山用ダンプトラックの</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　　自律運転シミュレーション</a:t>
            </a:r>
          </a:p>
          <a:p>
            <a:pPr algn="r">
              <a:spcBef>
                <a:spcPct val="20000"/>
              </a:spcBef>
              <a:defRPr/>
            </a:pPr>
            <a:r>
              <a:rPr lang="ja-JP" altLang="en-US" b="1" dirty="0"/>
              <a:t>日立建機株式会社</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8576" y="3659160"/>
            <a:ext cx="4679950" cy="247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日立建機の鉱山用ダンプトラックの自律走行システム</a:t>
            </a:r>
            <a:r>
              <a:rPr lang="en-US" altLang="ja-JP" sz="1600" dirty="0"/>
              <a:t>(AHS: Autonomous Haulage System)</a:t>
            </a:r>
            <a:r>
              <a:rPr lang="ja-JP" altLang="en-US" sz="1600" dirty="0" err="1"/>
              <a:t>を紹</a:t>
            </a:r>
            <a:r>
              <a:rPr lang="ja-JP" altLang="en-US" sz="1600" dirty="0"/>
              <a:t>介する体験シミュレータ用</a:t>
            </a:r>
            <a:r>
              <a:rPr lang="en-US" altLang="ja-JP" sz="1600" dirty="0"/>
              <a:t>VR</a:t>
            </a:r>
            <a:r>
              <a:rPr lang="ja-JP" altLang="en-US" sz="1600" dirty="0"/>
              <a:t>データ。鉱山現場を再現し、ダンプトラックが積込場所から指定の場所まで積荷を運ぶ作業を、体験者による運転操作と</a:t>
            </a:r>
            <a:r>
              <a:rPr lang="en-US" altLang="ja-JP" sz="1600" dirty="0"/>
              <a:t>AHS</a:t>
            </a:r>
            <a:r>
              <a:rPr lang="ja-JP" altLang="en-US" sz="1600" dirty="0"/>
              <a:t>の</a:t>
            </a:r>
            <a:r>
              <a:rPr lang="en-US" altLang="ja-JP" sz="1600" dirty="0"/>
              <a:t>2</a:t>
            </a:r>
            <a:r>
              <a:rPr lang="ja-JP" altLang="en-US" sz="1600" dirty="0" err="1"/>
              <a:t>つの</a:t>
            </a:r>
            <a:r>
              <a:rPr lang="ja-JP" altLang="en-US" sz="1600" dirty="0"/>
              <a:t>モードで体験できる。運転視界やエンジン音などもを再現し、臨場感溢れる運転体験が可能となっている。</a:t>
            </a:r>
            <a:endParaRPr kumimoji="0" lang="ja-JP" altLang="en-US" sz="1600" b="1" dirty="0">
              <a:solidFill>
                <a:prstClr val="black"/>
              </a:solidFill>
            </a:endParaRPr>
          </a:p>
        </p:txBody>
      </p:sp>
      <p:sp>
        <p:nvSpPr>
          <p:cNvPr id="7" name="正方形/長方形 6"/>
          <p:cNvSpPr/>
          <p:nvPr/>
        </p:nvSpPr>
        <p:spPr>
          <a:xfrm>
            <a:off x="6377930" y="6969558"/>
            <a:ext cx="4709699" cy="415407"/>
          </a:xfrm>
          <a:prstGeom prst="rect">
            <a:avLst/>
          </a:prstGeom>
        </p:spPr>
        <p:txBody>
          <a:bodyPr wrap="none" lIns="91351" tIns="45675" rIns="91351" bIns="45675">
            <a:spAutoFit/>
          </a:bodyPr>
          <a:lstStyle/>
          <a:p>
            <a:r>
              <a:rPr lang="en-US" altLang="ja-JP" dirty="0">
                <a:solidFill>
                  <a:prstClr val="black"/>
                </a:solidFill>
                <a:hlinkClick r:id="rId5"/>
              </a:rPr>
              <a:t>a3slist://vrcloud.forum8.co.jp/hfpff7nm</a:t>
            </a:r>
            <a:endParaRPr lang="ja-JP" altLang="en-US" dirty="0">
              <a:solidFill>
                <a:prstClr val="black"/>
              </a:solidFill>
            </a:endParaRPr>
          </a:p>
        </p:txBody>
      </p:sp>
      <p:sp>
        <p:nvSpPr>
          <p:cNvPr id="8" name="Rectangle 11"/>
          <p:cNvSpPr>
            <a:spLocks noChangeArrowheads="1"/>
          </p:cNvSpPr>
          <p:nvPr/>
        </p:nvSpPr>
        <p:spPr bwMode="auto">
          <a:xfrm>
            <a:off x="6377930"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6" action="ppaction://hlinkfile"/>
              </a:rPr>
              <a:t>作品紹介</a:t>
            </a:r>
            <a:r>
              <a:rPr lang="en-US" altLang="ja-JP" dirty="0">
                <a:solidFill>
                  <a:srgbClr val="000000"/>
                </a:solidFill>
                <a:hlinkClick r:id="rId6" action="ppaction://hlinkfile"/>
              </a:rPr>
              <a:t>AVI</a:t>
            </a:r>
            <a:endParaRPr lang="ja-JP" altLang="en-US" dirty="0">
              <a:solidFill>
                <a:srgbClr val="000000"/>
              </a:solidFill>
            </a:endParaRPr>
          </a:p>
        </p:txBody>
      </p:sp>
      <p:sp>
        <p:nvSpPr>
          <p:cNvPr id="9" name="Rectangle 4"/>
          <p:cNvSpPr>
            <a:spLocks noChangeArrowheads="1"/>
          </p:cNvSpPr>
          <p:nvPr/>
        </p:nvSpPr>
        <p:spPr bwMode="auto">
          <a:xfrm>
            <a:off x="5297822" y="1336212"/>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56" tIns="66341" rIns="132656" bIns="66341">
            <a:spAutoFit/>
          </a:bodyPr>
          <a:lstStyle/>
          <a:p>
            <a:pPr defTabSz="1324476" eaLnBrk="0" fontAlgn="auto" hangingPunct="0">
              <a:spcBef>
                <a:spcPts val="0"/>
              </a:spcBef>
              <a:spcAft>
                <a:spcPts val="0"/>
              </a:spcAft>
              <a:defRPr/>
            </a:pPr>
            <a:r>
              <a:rPr kumimoji="0" lang="ja-JP" altLang="en-US" sz="2900" b="1" kern="0" dirty="0">
                <a:solidFill>
                  <a:srgbClr val="000000"/>
                </a:solidFill>
                <a:latin typeface="Arial" charset="0"/>
              </a:rPr>
              <a:t>エッセンス賞</a:t>
            </a:r>
          </a:p>
        </p:txBody>
      </p:sp>
      <p:pic>
        <p:nvPicPr>
          <p:cNvPr id="10" name="Picture 2" descr="C:\data\印刷\DesignFestival\第3回-2011\PPT\sozai\con-エッセンス.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2623" y="1341606"/>
            <a:ext cx="4170892" cy="4993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16198" y="3640460"/>
            <a:ext cx="5473700" cy="307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5345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1203649" y="1984279"/>
            <a:ext cx="9087922" cy="1545563"/>
          </a:xfrm>
          <a:prstGeom prst="rect">
            <a:avLst/>
          </a:prstGeom>
          <a:noFill/>
          <a:ln w="9525">
            <a:noFill/>
            <a:miter lim="800000"/>
            <a:headEnd/>
            <a:tailEnd/>
          </a:ln>
          <a:effectLst/>
        </p:spPr>
        <p:txBody>
          <a:bodyPr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首都高速道路 横浜北線・北西線 すべり台式避難方法の</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体験シミュレーション</a:t>
            </a:r>
          </a:p>
          <a:p>
            <a:pPr algn="r">
              <a:spcBef>
                <a:spcPct val="20000"/>
              </a:spcBef>
              <a:defRPr/>
            </a:pPr>
            <a:r>
              <a:rPr lang="ja-JP" altLang="en-US" b="1" dirty="0"/>
              <a:t>首都高速道路株式会社 神奈川建設局</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8576" y="3640461"/>
            <a:ext cx="4679950" cy="421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en-US" altLang="ja-JP" sz="1600" dirty="0"/>
              <a:t>2017</a:t>
            </a:r>
            <a:r>
              <a:rPr lang="ja-JP" altLang="en-US" sz="1600" dirty="0"/>
              <a:t>年</a:t>
            </a:r>
            <a:r>
              <a:rPr lang="en-US" altLang="ja-JP" sz="1600" dirty="0"/>
              <a:t>3</a:t>
            </a:r>
            <a:r>
              <a:rPr lang="ja-JP" altLang="en-US" sz="1600" dirty="0"/>
              <a:t>月に開通した</a:t>
            </a:r>
            <a:r>
              <a:rPr lang="en-US" altLang="ja-JP" sz="1600" dirty="0"/>
              <a:t>[K7]</a:t>
            </a:r>
            <a:r>
              <a:rPr lang="ja-JP" altLang="en-US" sz="1600" dirty="0"/>
              <a:t>横浜北線の横浜北トンネルでは、首都高で初となるすべり台式避難方法を採用しており、現在建設中の横浜環状北西線にも採用予定である。これまでパンフレット等を用いてすべり台式の避難方法を広報していたが、本</a:t>
            </a:r>
            <a:r>
              <a:rPr lang="en-US" altLang="ja-JP" sz="1600" dirty="0"/>
              <a:t>VR</a:t>
            </a:r>
            <a:r>
              <a:rPr lang="ja-JP" altLang="en-US" sz="1600" dirty="0"/>
              <a:t>を用いることにより普段体験することが出来ない非常口ボタンを押す操作や避難通路を滑り降りる感覚を体験しながら避難方法を学べるため、より効果的な避難方法の周知が可能になった。大黒</a:t>
            </a:r>
            <a:r>
              <a:rPr lang="en-US" altLang="ja-JP" sz="1600" dirty="0"/>
              <a:t>PA</a:t>
            </a:r>
            <a:r>
              <a:rPr lang="ja-JP" altLang="en-US" sz="1600" dirty="0"/>
              <a:t>における体験コーナーや横浜環状北西線の地域イベントで使用しており、利用者からは「体験型のため楽しみながら理解できた」という感想が寄せられている。今後</a:t>
            </a:r>
            <a:r>
              <a:rPr lang="en-US" altLang="ja-JP" sz="1600" dirty="0"/>
              <a:t>360</a:t>
            </a:r>
            <a:r>
              <a:rPr lang="ja-JP" altLang="en-US" sz="1600" dirty="0"/>
              <a:t>度動画としても展開予定であり、トンネル防災のメイン広報ツールとして大いに活用していく。</a:t>
            </a:r>
            <a:endParaRPr kumimoji="0" lang="ja-JP" altLang="en-US" sz="1600" b="1" dirty="0">
              <a:solidFill>
                <a:prstClr val="black"/>
              </a:solidFill>
            </a:endParaRPr>
          </a:p>
        </p:txBody>
      </p:sp>
      <p:sp>
        <p:nvSpPr>
          <p:cNvPr id="7" name="正方形/長方形 6"/>
          <p:cNvSpPr/>
          <p:nvPr/>
        </p:nvSpPr>
        <p:spPr>
          <a:xfrm>
            <a:off x="1121346" y="6969558"/>
            <a:ext cx="4668086" cy="415407"/>
          </a:xfrm>
          <a:prstGeom prst="rect">
            <a:avLst/>
          </a:prstGeom>
        </p:spPr>
        <p:txBody>
          <a:bodyPr wrap="none" lIns="91351" tIns="45675" rIns="91351" bIns="45675">
            <a:spAutoFit/>
          </a:bodyPr>
          <a:lstStyle/>
          <a:p>
            <a:r>
              <a:rPr lang="en-US" altLang="ja-JP" dirty="0">
                <a:solidFill>
                  <a:prstClr val="black"/>
                </a:solidFill>
                <a:hlinkClick r:id="rId5"/>
              </a:rPr>
              <a:t>a3slist://vrcloud.forum8.co.jp/z9yup2tj</a:t>
            </a:r>
            <a:endParaRPr lang="ja-JP" altLang="en-US" dirty="0">
              <a:solidFill>
                <a:prstClr val="black"/>
              </a:solidFill>
            </a:endParaRPr>
          </a:p>
        </p:txBody>
      </p:sp>
      <p:sp>
        <p:nvSpPr>
          <p:cNvPr id="8" name="Rectangle 11"/>
          <p:cNvSpPr>
            <a:spLocks noChangeArrowheads="1"/>
          </p:cNvSpPr>
          <p:nvPr/>
        </p:nvSpPr>
        <p:spPr bwMode="auto">
          <a:xfrm>
            <a:off x="1121346"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6" action="ppaction://hlinkfile"/>
              </a:rPr>
              <a:t>作品紹介</a:t>
            </a:r>
            <a:r>
              <a:rPr lang="en-US" altLang="ja-JP" dirty="0">
                <a:solidFill>
                  <a:srgbClr val="000000"/>
                </a:solidFill>
                <a:hlinkClick r:id="rId6" action="ppaction://hlinkfile"/>
              </a:rPr>
              <a:t>AVI</a:t>
            </a:r>
            <a:endParaRPr lang="ja-JP" altLang="en-US" dirty="0">
              <a:solidFill>
                <a:srgbClr val="000000"/>
              </a:solidFill>
            </a:endParaRPr>
          </a:p>
        </p:txBody>
      </p:sp>
      <p:sp>
        <p:nvSpPr>
          <p:cNvPr id="9" name="Rectangle 4"/>
          <p:cNvSpPr>
            <a:spLocks noChangeArrowheads="1"/>
          </p:cNvSpPr>
          <p:nvPr/>
        </p:nvSpPr>
        <p:spPr bwMode="auto">
          <a:xfrm>
            <a:off x="5297822" y="1336212"/>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56" tIns="66341" rIns="132656" bIns="66341">
            <a:spAutoFit/>
          </a:bodyPr>
          <a:lstStyle/>
          <a:p>
            <a:pPr defTabSz="1324476" eaLnBrk="0" fontAlgn="auto" hangingPunct="0">
              <a:spcBef>
                <a:spcPts val="0"/>
              </a:spcBef>
              <a:spcAft>
                <a:spcPts val="0"/>
              </a:spcAft>
              <a:defRPr/>
            </a:pPr>
            <a:r>
              <a:rPr kumimoji="0" lang="ja-JP" altLang="en-US" sz="2900" b="1" kern="0" dirty="0">
                <a:solidFill>
                  <a:srgbClr val="000000"/>
                </a:solidFill>
                <a:latin typeface="Arial" charset="0"/>
              </a:rPr>
              <a:t>エッセンス賞</a:t>
            </a:r>
          </a:p>
        </p:txBody>
      </p:sp>
      <p:pic>
        <p:nvPicPr>
          <p:cNvPr id="10" name="Picture 2" descr="C:\data\印刷\DesignFestival\第3回-2011\PPT\sozai\con-エッセンス.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2623" y="1341606"/>
            <a:ext cx="4170892" cy="4993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15950" y="3687468"/>
            <a:ext cx="5473700" cy="2987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7405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共有\印刷\事務関係\スライド\jpn.png"/>
          <p:cNvPicPr>
            <a:picLocks noChangeAspect="1" noChangeArrowheads="1"/>
          </p:cNvPicPr>
          <p:nvPr/>
        </p:nvPicPr>
        <p:blipFill>
          <a:blip r:embed="rId2" cstate="print"/>
          <a:srcRect/>
          <a:stretch>
            <a:fillRect/>
          </a:stretch>
        </p:blipFill>
        <p:spPr bwMode="auto">
          <a:xfrm>
            <a:off x="45418" y="1655237"/>
            <a:ext cx="6495855" cy="5441607"/>
          </a:xfrm>
          <a:prstGeom prst="rect">
            <a:avLst/>
          </a:prstGeom>
          <a:noFill/>
        </p:spPr>
      </p:pic>
      <p:pic>
        <p:nvPicPr>
          <p:cNvPr id="3" name="Picture 3" descr="D:\共有\印刷\事務関係\スライド\world.png"/>
          <p:cNvPicPr>
            <a:picLocks noChangeAspect="1" noChangeArrowheads="1"/>
          </p:cNvPicPr>
          <p:nvPr/>
        </p:nvPicPr>
        <p:blipFill>
          <a:blip r:embed="rId3" cstate="print"/>
          <a:srcRect/>
          <a:stretch>
            <a:fillRect/>
          </a:stretch>
        </p:blipFill>
        <p:spPr bwMode="auto">
          <a:xfrm>
            <a:off x="6561107" y="1729621"/>
            <a:ext cx="4248472" cy="2419535"/>
          </a:xfrm>
          <a:prstGeom prst="rect">
            <a:avLst/>
          </a:prstGeom>
          <a:noFill/>
        </p:spPr>
      </p:pic>
      <p:sp>
        <p:nvSpPr>
          <p:cNvPr id="4" name="Rectangle 6"/>
          <p:cNvSpPr>
            <a:spLocks noChangeArrowheads="1"/>
          </p:cNvSpPr>
          <p:nvPr/>
        </p:nvSpPr>
        <p:spPr bwMode="auto">
          <a:xfrm>
            <a:off x="-98214" y="904156"/>
            <a:ext cx="2072584" cy="720446"/>
          </a:xfrm>
          <a:prstGeom prst="rect">
            <a:avLst/>
          </a:prstGeom>
          <a:noFill/>
          <a:ln w="9525">
            <a:noFill/>
            <a:miter lim="800000"/>
            <a:headEnd/>
            <a:tailEnd/>
          </a:ln>
        </p:spPr>
        <p:txBody>
          <a:bodyPr wrap="square" lIns="109886" tIns="54955" rIns="109886" bIns="54955">
            <a:spAutoFit/>
          </a:bodyPr>
          <a:lstStyle/>
          <a:p>
            <a:pPr algn="ctr" defTabSz="1099882" eaLnBrk="0" fontAlgn="t" hangingPunct="0">
              <a:lnSpc>
                <a:spcPct val="110000"/>
              </a:lnSpc>
              <a:defRPr/>
            </a:pPr>
            <a:r>
              <a:rPr lang="en-US" altLang="ja-JP" sz="3600" dirty="0">
                <a:ln>
                  <a:solidFill>
                    <a:srgbClr val="F15A0F"/>
                  </a:solidFill>
                </a:ln>
                <a:solidFill>
                  <a:srgbClr val="FF6600"/>
                </a:solidFill>
                <a:latin typeface="AR Pゴシック体S" pitchFamily="50" charset="-128"/>
                <a:ea typeface="AR Pゴシック体S" pitchFamily="50" charset="-128"/>
              </a:rPr>
              <a:t>Japan</a:t>
            </a:r>
          </a:p>
        </p:txBody>
      </p:sp>
      <p:sp>
        <p:nvSpPr>
          <p:cNvPr id="5" name="Text Box 9"/>
          <p:cNvSpPr txBox="1">
            <a:spLocks noChangeArrowheads="1"/>
          </p:cNvSpPr>
          <p:nvPr/>
        </p:nvSpPr>
        <p:spPr bwMode="auto">
          <a:xfrm>
            <a:off x="4547036" y="4490173"/>
            <a:ext cx="1254830" cy="541871"/>
          </a:xfrm>
          <a:prstGeom prst="rect">
            <a:avLst/>
          </a:prstGeom>
          <a:noFill/>
          <a:ln w="9525">
            <a:noFill/>
            <a:miter lim="800000"/>
            <a:headEnd/>
            <a:tailEnd/>
          </a:ln>
        </p:spPr>
        <p:txBody>
          <a:bodyPr wrap="none" lIns="109886" tIns="54955" rIns="109886" bIns="54955">
            <a:spAutoFit/>
          </a:bodyPr>
          <a:lstStyle/>
          <a:p>
            <a:pPr defTabSz="1099882">
              <a:defRPr/>
            </a:pPr>
            <a:r>
              <a:rPr lang="en-US" altLang="ja-JP" sz="2800" b="1" dirty="0">
                <a:solidFill>
                  <a:srgbClr val="000000"/>
                </a:solidFill>
                <a:effectLst>
                  <a:outerShdw blurRad="38100" dist="38100" dir="2700000" algn="tl">
                    <a:srgbClr val="C0C0C0"/>
                  </a:outerShdw>
                </a:effectLst>
                <a:hlinkClick r:id="" action="ppaction://noaction"/>
              </a:rPr>
              <a:t>Tokyo</a:t>
            </a:r>
            <a:endParaRPr lang="en-US" altLang="ja-JP" sz="2800" b="1" dirty="0">
              <a:solidFill>
                <a:srgbClr val="000000"/>
              </a:solidFill>
              <a:effectLst>
                <a:outerShdw blurRad="38100" dist="38100" dir="2700000" algn="tl">
                  <a:srgbClr val="C0C0C0"/>
                </a:outerShdw>
              </a:effectLst>
            </a:endParaRPr>
          </a:p>
        </p:txBody>
      </p:sp>
      <p:sp>
        <p:nvSpPr>
          <p:cNvPr id="6" name="Text Box 10"/>
          <p:cNvSpPr txBox="1">
            <a:spLocks noChangeArrowheads="1"/>
          </p:cNvSpPr>
          <p:nvPr/>
        </p:nvSpPr>
        <p:spPr bwMode="auto">
          <a:xfrm>
            <a:off x="2084110" y="4936604"/>
            <a:ext cx="1028229"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000000"/>
                </a:solidFill>
                <a:effectLst>
                  <a:outerShdw blurRad="38100" dist="38100" dir="2700000" algn="tl">
                    <a:srgbClr val="C0C0C0"/>
                  </a:outerShdw>
                </a:effectLst>
                <a:hlinkClick r:id="" action="ppaction://noaction"/>
              </a:rPr>
              <a:t>Osaka</a:t>
            </a:r>
            <a:endParaRPr lang="en-US" altLang="ja-JP" b="1" dirty="0">
              <a:solidFill>
                <a:srgbClr val="000000"/>
              </a:solidFill>
              <a:effectLst>
                <a:outerShdw blurRad="38100" dist="38100" dir="2700000" algn="tl">
                  <a:srgbClr val="C0C0C0"/>
                </a:outerShdw>
              </a:effectLst>
            </a:endParaRPr>
          </a:p>
        </p:txBody>
      </p:sp>
      <p:sp>
        <p:nvSpPr>
          <p:cNvPr id="7" name="Text Box 11"/>
          <p:cNvSpPr txBox="1">
            <a:spLocks noChangeArrowheads="1"/>
          </p:cNvSpPr>
          <p:nvPr/>
        </p:nvSpPr>
        <p:spPr bwMode="auto">
          <a:xfrm>
            <a:off x="795085" y="5551003"/>
            <a:ext cx="1327990"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000000"/>
                </a:solidFill>
                <a:effectLst>
                  <a:outerShdw blurRad="38100" dist="38100" dir="2700000" algn="tl">
                    <a:srgbClr val="C0C0C0"/>
                  </a:outerShdw>
                </a:effectLst>
                <a:hlinkClick r:id="" action="ppaction://noaction"/>
              </a:rPr>
              <a:t>Miyazaki</a:t>
            </a:r>
            <a:endParaRPr lang="en-US" altLang="ja-JP" b="1" dirty="0">
              <a:solidFill>
                <a:srgbClr val="000000"/>
              </a:solidFill>
              <a:effectLst>
                <a:outerShdw blurRad="38100" dist="38100" dir="2700000" algn="tl">
                  <a:srgbClr val="C0C0C0"/>
                </a:outerShdw>
              </a:effectLst>
            </a:endParaRPr>
          </a:p>
        </p:txBody>
      </p:sp>
      <p:sp>
        <p:nvSpPr>
          <p:cNvPr id="8" name="Text Box 12"/>
          <p:cNvSpPr txBox="1">
            <a:spLocks noChangeArrowheads="1"/>
          </p:cNvSpPr>
          <p:nvPr/>
        </p:nvSpPr>
        <p:spPr bwMode="auto">
          <a:xfrm>
            <a:off x="288868" y="4417535"/>
            <a:ext cx="1329594"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FFFFFF"/>
                </a:solidFill>
                <a:effectLst>
                  <a:outerShdw blurRad="38100" dist="38100" dir="2700000" algn="tl">
                    <a:srgbClr val="C0C0C0"/>
                  </a:outerShdw>
                </a:effectLst>
                <a:hlinkClick r:id="" action="ppaction://noaction"/>
              </a:rPr>
              <a:t>Fukuoka</a:t>
            </a:r>
            <a:endParaRPr lang="en-US" altLang="ja-JP" sz="1700" b="1" dirty="0">
              <a:solidFill>
                <a:srgbClr val="FFFFFF"/>
              </a:solidFill>
              <a:effectLst>
                <a:outerShdw blurRad="38100" dist="38100" dir="2700000" algn="tl">
                  <a:srgbClr val="C0C0C0"/>
                </a:outerShdw>
              </a:effectLst>
            </a:endParaRPr>
          </a:p>
        </p:txBody>
      </p:sp>
      <p:sp>
        <p:nvSpPr>
          <p:cNvPr id="9" name="Text Box 17"/>
          <p:cNvSpPr txBox="1">
            <a:spLocks noChangeArrowheads="1"/>
          </p:cNvSpPr>
          <p:nvPr/>
        </p:nvSpPr>
        <p:spPr bwMode="auto">
          <a:xfrm>
            <a:off x="3240376" y="4862495"/>
            <a:ext cx="1193338"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000000"/>
                </a:solidFill>
                <a:effectLst>
                  <a:outerShdw blurRad="38100" dist="38100" dir="2700000" algn="tl">
                    <a:srgbClr val="C0C0C0"/>
                  </a:outerShdw>
                </a:effectLst>
                <a:hlinkClick r:id="" action="ppaction://noaction"/>
              </a:rPr>
              <a:t>Nagoya</a:t>
            </a:r>
            <a:endParaRPr lang="en-US" altLang="ja-JP" sz="2200" b="1" dirty="0">
              <a:solidFill>
                <a:srgbClr val="000000"/>
              </a:solidFill>
              <a:effectLst>
                <a:outerShdw blurRad="38100" dist="38100" dir="2700000" algn="tl">
                  <a:srgbClr val="C0C0C0"/>
                </a:outerShdw>
              </a:effectLst>
            </a:endParaRPr>
          </a:p>
        </p:txBody>
      </p:sp>
      <p:sp>
        <p:nvSpPr>
          <p:cNvPr id="10" name="正方形/長方形 17">
            <a:hlinkClick r:id="" action="ppaction://noaction"/>
          </p:cNvPr>
          <p:cNvSpPr>
            <a:spLocks noChangeArrowheads="1"/>
          </p:cNvSpPr>
          <p:nvPr/>
        </p:nvSpPr>
        <p:spPr bwMode="auto">
          <a:xfrm>
            <a:off x="6521946" y="6315683"/>
            <a:ext cx="1289642" cy="35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86" tIns="54955" rIns="109886" bIns="54955">
            <a:spAutoFit/>
          </a:bodyPr>
          <a:lstStyle/>
          <a:p>
            <a:pPr defTabSz="1097130">
              <a:defRPr/>
            </a:pPr>
            <a:r>
              <a:rPr lang="ja-JP" altLang="en-US" sz="1600" dirty="0">
                <a:solidFill>
                  <a:srgbClr val="002060"/>
                </a:solidFill>
                <a:latin typeface="メイリオ" pitchFamily="50" charset="-128"/>
                <a:ea typeface="メイリオ" pitchFamily="50" charset="-128"/>
                <a:hlinkClick r:id="" action="ppaction://noaction"/>
              </a:rPr>
              <a:t>上海富朗巴</a:t>
            </a:r>
            <a:endParaRPr lang="en-US" altLang="ja-JP" sz="1600" dirty="0">
              <a:solidFill>
                <a:srgbClr val="002060"/>
              </a:solidFill>
              <a:latin typeface="メイリオ" pitchFamily="50" charset="-128"/>
              <a:ea typeface="メイリオ" pitchFamily="50" charset="-128"/>
            </a:endParaRPr>
          </a:p>
        </p:txBody>
      </p:sp>
      <p:pic>
        <p:nvPicPr>
          <p:cNvPr id="11" name="Picture 2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40690" y="4600467"/>
            <a:ext cx="1276197" cy="166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7"/>
          <p:cNvSpPr txBox="1">
            <a:spLocks noChangeArrowheads="1"/>
          </p:cNvSpPr>
          <p:nvPr/>
        </p:nvSpPr>
        <p:spPr bwMode="auto">
          <a:xfrm>
            <a:off x="4892651" y="3775034"/>
            <a:ext cx="1105173"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000000"/>
                </a:solidFill>
                <a:effectLst>
                  <a:outerShdw blurRad="38100" dist="38100" dir="2700000" algn="tl">
                    <a:srgbClr val="C0C0C0"/>
                  </a:outerShdw>
                </a:effectLst>
                <a:hlinkClick r:id="" action="ppaction://noaction"/>
              </a:rPr>
              <a:t>Sendai</a:t>
            </a:r>
            <a:endParaRPr lang="en-US" altLang="ja-JP" sz="2200" b="1" dirty="0">
              <a:solidFill>
                <a:srgbClr val="000000"/>
              </a:solidFill>
              <a:effectLst>
                <a:outerShdw blurRad="38100" dist="38100" dir="2700000" algn="tl">
                  <a:srgbClr val="C0C0C0"/>
                </a:outerShdw>
              </a:effectLst>
            </a:endParaRPr>
          </a:p>
        </p:txBody>
      </p:sp>
      <p:sp>
        <p:nvSpPr>
          <p:cNvPr id="13" name="Text Box 17"/>
          <p:cNvSpPr txBox="1">
            <a:spLocks noChangeArrowheads="1"/>
          </p:cNvSpPr>
          <p:nvPr/>
        </p:nvSpPr>
        <p:spPr bwMode="auto">
          <a:xfrm>
            <a:off x="1921636" y="4128772"/>
            <a:ext cx="895179"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000000"/>
                </a:solidFill>
                <a:effectLst>
                  <a:outerShdw blurRad="38100" dist="38100" dir="2700000" algn="tl">
                    <a:srgbClr val="C0C0C0"/>
                  </a:outerShdw>
                </a:effectLst>
                <a:hlinkClick r:id="" action="ppaction://noaction"/>
              </a:rPr>
              <a:t>Kobe</a:t>
            </a:r>
            <a:endParaRPr lang="en-US" altLang="ja-JP" sz="2200" b="1" dirty="0">
              <a:solidFill>
                <a:srgbClr val="000000"/>
              </a:solidFill>
              <a:effectLst>
                <a:outerShdw blurRad="38100" dist="38100" dir="2700000" algn="tl">
                  <a:srgbClr val="C0C0C0"/>
                </a:outerShdw>
              </a:effectLst>
            </a:endParaRPr>
          </a:p>
        </p:txBody>
      </p:sp>
      <p:sp>
        <p:nvSpPr>
          <p:cNvPr id="14" name="Text Box 9"/>
          <p:cNvSpPr txBox="1">
            <a:spLocks noChangeArrowheads="1"/>
          </p:cNvSpPr>
          <p:nvPr/>
        </p:nvSpPr>
        <p:spPr bwMode="auto">
          <a:xfrm>
            <a:off x="3948731" y="1991988"/>
            <a:ext cx="1315166"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000000"/>
                </a:solidFill>
                <a:effectLst>
                  <a:outerShdw blurRad="38100" dist="38100" dir="2700000" algn="tl">
                    <a:srgbClr val="C0C0C0"/>
                  </a:outerShdw>
                </a:effectLst>
                <a:hlinkClick r:id="" action="ppaction://noaction"/>
              </a:rPr>
              <a:t>Sapporo</a:t>
            </a:r>
            <a:endParaRPr lang="en-US" altLang="ja-JP" b="1" dirty="0">
              <a:solidFill>
                <a:srgbClr val="000000"/>
              </a:solidFill>
              <a:effectLst>
                <a:outerShdw blurRad="38100" dist="38100" dir="2700000" algn="tl">
                  <a:srgbClr val="C0C0C0"/>
                </a:outerShdw>
              </a:effectLst>
            </a:endParaRPr>
          </a:p>
        </p:txBody>
      </p:sp>
      <p:sp>
        <p:nvSpPr>
          <p:cNvPr id="15" name="正方形/長方形 14"/>
          <p:cNvSpPr/>
          <p:nvPr/>
        </p:nvSpPr>
        <p:spPr>
          <a:xfrm>
            <a:off x="9483948" y="6041759"/>
            <a:ext cx="1884072" cy="584541"/>
          </a:xfrm>
          <a:prstGeom prst="rect">
            <a:avLst/>
          </a:prstGeom>
        </p:spPr>
        <p:txBody>
          <a:bodyPr wrap="square" lIns="91184" tIns="45604" rIns="91184" bIns="45604">
            <a:spAutoFit/>
          </a:bodyPr>
          <a:lstStyle/>
          <a:p>
            <a:pPr defTabSz="913867">
              <a:defRPr/>
            </a:pPr>
            <a:r>
              <a:rPr lang="en-US" altLang="ja-JP" sz="1600" dirty="0">
                <a:solidFill>
                  <a:srgbClr val="FFFFFF"/>
                </a:solidFill>
                <a:latin typeface="メイリオ" pitchFamily="50" charset="-128"/>
                <a:ea typeface="メイリオ" pitchFamily="50" charset="-128"/>
                <a:hlinkClick r:id="" action="ppaction://noaction"/>
              </a:rPr>
              <a:t>2014.1</a:t>
            </a:r>
          </a:p>
          <a:p>
            <a:pPr defTabSz="913867">
              <a:defRPr/>
            </a:pPr>
            <a:r>
              <a:rPr lang="ja-JP" altLang="en-US" sz="1600" dirty="0">
                <a:solidFill>
                  <a:srgbClr val="FFFFFF"/>
                </a:solidFill>
                <a:latin typeface="メイリオ" pitchFamily="50" charset="-128"/>
                <a:ea typeface="メイリオ" pitchFamily="50" charset="-128"/>
                <a:hlinkClick r:id="" action="ppaction://noaction"/>
              </a:rPr>
              <a:t>青島軟件技術開設</a:t>
            </a:r>
            <a:endParaRPr lang="ja-JP" altLang="en-US" sz="1600" dirty="0">
              <a:solidFill>
                <a:srgbClr val="FFFFFF"/>
              </a:solidFill>
              <a:latin typeface="メイリオ" pitchFamily="50" charset="-128"/>
              <a:ea typeface="メイリオ" pitchFamily="50" charset="-128"/>
            </a:endParaRPr>
          </a:p>
        </p:txBody>
      </p:sp>
      <p:pic>
        <p:nvPicPr>
          <p:cNvPr id="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86242" y="4632806"/>
            <a:ext cx="1777782" cy="133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12"/>
          <p:cNvSpPr txBox="1">
            <a:spLocks noChangeArrowheads="1"/>
          </p:cNvSpPr>
          <p:nvPr/>
        </p:nvSpPr>
        <p:spPr bwMode="auto">
          <a:xfrm>
            <a:off x="2394463" y="3744852"/>
            <a:ext cx="1521954"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FFFFFF"/>
                </a:solidFill>
                <a:effectLst>
                  <a:outerShdw blurRad="38100" dist="38100" dir="2700000" algn="tl">
                    <a:srgbClr val="C0C0C0"/>
                  </a:outerShdw>
                </a:effectLst>
                <a:hlinkClick r:id="" action="ppaction://noaction"/>
              </a:rPr>
              <a:t>Kanazawa</a:t>
            </a:r>
            <a:endParaRPr lang="en-US" altLang="ja-JP" sz="1700" b="1" dirty="0">
              <a:solidFill>
                <a:srgbClr val="FFFFFF"/>
              </a:solidFill>
              <a:effectLst>
                <a:outerShdw blurRad="38100" dist="38100" dir="2700000" algn="tl">
                  <a:srgbClr val="C0C0C0"/>
                </a:outerShdw>
              </a:effectLst>
            </a:endParaRPr>
          </a:p>
        </p:txBody>
      </p:sp>
      <p:sp>
        <p:nvSpPr>
          <p:cNvPr id="18" name="Text Box 12"/>
          <p:cNvSpPr txBox="1">
            <a:spLocks noChangeArrowheads="1"/>
          </p:cNvSpPr>
          <p:nvPr/>
        </p:nvSpPr>
        <p:spPr bwMode="auto">
          <a:xfrm>
            <a:off x="5263897" y="3386598"/>
            <a:ext cx="736483" cy="357205"/>
          </a:xfrm>
          <a:prstGeom prst="rect">
            <a:avLst/>
          </a:prstGeom>
          <a:noFill/>
          <a:ln w="9525">
            <a:noFill/>
            <a:miter lim="800000"/>
            <a:headEnd/>
            <a:tailEnd/>
          </a:ln>
        </p:spPr>
        <p:txBody>
          <a:bodyPr wrap="none" lIns="109886" tIns="54955" rIns="109886" bIns="54955">
            <a:spAutoFit/>
          </a:bodyPr>
          <a:lstStyle/>
          <a:p>
            <a:pPr defTabSz="1099882">
              <a:defRPr/>
            </a:pPr>
            <a:r>
              <a:rPr lang="en-US" altLang="ja-JP" sz="1600" b="1" dirty="0">
                <a:solidFill>
                  <a:srgbClr val="DB4F03"/>
                </a:solidFill>
                <a:effectLst>
                  <a:outerShdw blurRad="38100" dist="38100" dir="2700000" algn="tl">
                    <a:srgbClr val="C0C0C0"/>
                  </a:outerShdw>
                </a:effectLst>
                <a:hlinkClick r:id="" action="ppaction://noaction"/>
              </a:rPr>
              <a:t>Iwate</a:t>
            </a:r>
            <a:endParaRPr lang="en-US" altLang="ja-JP" sz="1600" b="1" dirty="0">
              <a:solidFill>
                <a:srgbClr val="DB4F03"/>
              </a:solidFill>
              <a:effectLst>
                <a:outerShdw blurRad="38100" dist="38100" dir="2700000" algn="tl">
                  <a:srgbClr val="C0C0C0"/>
                </a:outerShdw>
              </a:effectLst>
            </a:endParaRPr>
          </a:p>
        </p:txBody>
      </p:sp>
      <p:sp>
        <p:nvSpPr>
          <p:cNvPr id="19" name="テキスト ボックス 1"/>
          <p:cNvSpPr txBox="1">
            <a:spLocks noChangeArrowheads="1"/>
          </p:cNvSpPr>
          <p:nvPr/>
        </p:nvSpPr>
        <p:spPr bwMode="auto">
          <a:xfrm>
            <a:off x="6666650" y="3907733"/>
            <a:ext cx="3851148" cy="58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6" tIns="45694" rIns="91386" bIns="45694">
            <a:spAutoFit/>
          </a:bodyPr>
          <a:lstStyle>
            <a:lvl1pPr>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defTabSz="913867">
              <a:defRPr/>
            </a:pPr>
            <a:r>
              <a:rPr lang="en-US" altLang="ja-JP" sz="1600" b="1" dirty="0">
                <a:solidFill>
                  <a:srgbClr val="0066FF"/>
                </a:solidFill>
                <a:latin typeface="メイリオ" pitchFamily="50" charset="-128"/>
                <a:ea typeface="メイリオ" pitchFamily="50" charset="-128"/>
                <a:cs typeface="Arial Unicode MS" pitchFamily="50" charset="-128"/>
              </a:rPr>
              <a:t>2016.6</a:t>
            </a:r>
            <a:r>
              <a:rPr lang="ja-JP" altLang="en-US" sz="1600" b="1" dirty="0">
                <a:solidFill>
                  <a:srgbClr val="0066FF"/>
                </a:solidFill>
                <a:latin typeface="メイリオ" pitchFamily="50" charset="-128"/>
                <a:ea typeface="メイリオ" pitchFamily="50" charset="-128"/>
                <a:cs typeface="Arial Unicode MS" pitchFamily="50" charset="-128"/>
              </a:rPr>
              <a:t>　ベトナム事務所開設</a:t>
            </a:r>
            <a:endParaRPr lang="en-US" altLang="ja-JP" sz="1600" b="1" dirty="0">
              <a:solidFill>
                <a:srgbClr val="0066FF"/>
              </a:solidFill>
              <a:latin typeface="メイリオ" pitchFamily="50" charset="-128"/>
              <a:ea typeface="メイリオ" pitchFamily="50" charset="-128"/>
              <a:cs typeface="Arial Unicode MS" pitchFamily="50" charset="-128"/>
            </a:endParaRPr>
          </a:p>
          <a:p>
            <a:pPr defTabSz="913867">
              <a:defRPr/>
            </a:pPr>
            <a:r>
              <a:rPr lang="en-US" altLang="ja-JP" sz="1600" b="1" dirty="0">
                <a:solidFill>
                  <a:srgbClr val="0066FF"/>
                </a:solidFill>
                <a:latin typeface="メイリオ" pitchFamily="50" charset="-128"/>
                <a:ea typeface="メイリオ" pitchFamily="50" charset="-128"/>
                <a:cs typeface="Arial Unicode MS" pitchFamily="50" charset="-128"/>
              </a:rPr>
              <a:t>2017  </a:t>
            </a:r>
            <a:r>
              <a:rPr lang="ja-JP" altLang="en-US" sz="1600" b="1" dirty="0">
                <a:solidFill>
                  <a:srgbClr val="0066FF"/>
                </a:solidFill>
                <a:latin typeface="メイリオ" pitchFamily="50" charset="-128"/>
                <a:ea typeface="メイリオ" pitchFamily="50" charset="-128"/>
                <a:cs typeface="Arial Unicode MS" pitchFamily="50" charset="-128"/>
              </a:rPr>
              <a:t>　 ミャンマー事務所開設 </a:t>
            </a:r>
          </a:p>
        </p:txBody>
      </p:sp>
      <p:pic>
        <p:nvPicPr>
          <p:cNvPr id="20"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34114" y="4650314"/>
            <a:ext cx="905083" cy="132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3"/>
          <p:cNvSpPr>
            <a:spLocks noChangeArrowheads="1"/>
          </p:cNvSpPr>
          <p:nvPr/>
        </p:nvSpPr>
        <p:spPr bwMode="auto">
          <a:xfrm>
            <a:off x="7962106" y="6034884"/>
            <a:ext cx="1778123" cy="58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6" tIns="45694" rIns="91386" bIns="45694">
            <a:spAutoFit/>
          </a:bodyPr>
          <a:lstStyle/>
          <a:p>
            <a:pPr defTabSz="913867">
              <a:defRPr/>
            </a:pPr>
            <a:r>
              <a:rPr lang="en-US" altLang="ja-JP" sz="1600" dirty="0">
                <a:solidFill>
                  <a:srgbClr val="FFFFFF"/>
                </a:solidFill>
                <a:latin typeface="メイリオ" pitchFamily="50" charset="-128"/>
                <a:ea typeface="メイリオ" pitchFamily="50" charset="-128"/>
                <a:hlinkClick r:id="" action="ppaction://noaction"/>
              </a:rPr>
              <a:t>2014.8</a:t>
            </a:r>
          </a:p>
          <a:p>
            <a:pPr defTabSz="913867">
              <a:defRPr/>
            </a:pPr>
            <a:r>
              <a:rPr lang="ja-JP" altLang="en-US" sz="1600" dirty="0">
                <a:solidFill>
                  <a:srgbClr val="FFFFFF"/>
                </a:solidFill>
                <a:latin typeface="メイリオ" pitchFamily="50" charset="-128"/>
                <a:ea typeface="メイリオ" pitchFamily="50" charset="-128"/>
                <a:hlinkClick r:id="" action="ppaction://noaction"/>
              </a:rPr>
              <a:t>台湾富朗巴開設</a:t>
            </a:r>
            <a:endParaRPr lang="en-US" altLang="ja-JP" sz="1600" dirty="0">
              <a:solidFill>
                <a:srgbClr val="FFFFFF"/>
              </a:solidFill>
              <a:latin typeface="メイリオ" pitchFamily="50" charset="-128"/>
              <a:ea typeface="メイリオ" pitchFamily="50" charset="-128"/>
            </a:endParaRPr>
          </a:p>
        </p:txBody>
      </p:sp>
      <p:sp>
        <p:nvSpPr>
          <p:cNvPr id="22" name="Text Box 11"/>
          <p:cNvSpPr txBox="1">
            <a:spLocks noChangeArrowheads="1"/>
          </p:cNvSpPr>
          <p:nvPr/>
        </p:nvSpPr>
        <p:spPr bwMode="auto">
          <a:xfrm>
            <a:off x="185242" y="6160740"/>
            <a:ext cx="1329594" cy="434149"/>
          </a:xfrm>
          <a:prstGeom prst="rect">
            <a:avLst/>
          </a:prstGeom>
          <a:noFill/>
          <a:ln w="9525">
            <a:noFill/>
            <a:miter lim="800000"/>
            <a:headEnd/>
            <a:tailEnd/>
          </a:ln>
        </p:spPr>
        <p:txBody>
          <a:bodyPr wrap="none" lIns="109886" tIns="54955" rIns="109886" bIns="54955">
            <a:spAutoFit/>
          </a:bodyPr>
          <a:lstStyle/>
          <a:p>
            <a:pPr defTabSz="1099882">
              <a:defRPr/>
            </a:pPr>
            <a:r>
              <a:rPr lang="en-US" altLang="ja-JP" b="1" dirty="0">
                <a:solidFill>
                  <a:srgbClr val="000000"/>
                </a:solidFill>
                <a:effectLst>
                  <a:outerShdw blurRad="38100" dist="38100" dir="2700000" algn="tl">
                    <a:srgbClr val="C0C0C0"/>
                  </a:outerShdw>
                </a:effectLst>
                <a:hlinkClick r:id="" action="ppaction://noaction"/>
              </a:rPr>
              <a:t>Okinawa</a:t>
            </a:r>
            <a:endParaRPr lang="en-US" altLang="ja-JP" b="1" dirty="0">
              <a:solidFill>
                <a:srgbClr val="000000"/>
              </a:solidFill>
              <a:effectLst>
                <a:outerShdw blurRad="38100" dist="38100" dir="2700000" algn="tl">
                  <a:srgbClr val="C0C0C0"/>
                </a:outerShdw>
              </a:effectLst>
            </a:endParaRPr>
          </a:p>
        </p:txBody>
      </p:sp>
      <p:sp>
        <p:nvSpPr>
          <p:cNvPr id="23" name="Rectangle 6"/>
          <p:cNvSpPr>
            <a:spLocks noChangeArrowheads="1"/>
          </p:cNvSpPr>
          <p:nvPr/>
        </p:nvSpPr>
        <p:spPr bwMode="auto">
          <a:xfrm>
            <a:off x="7955274" y="988324"/>
            <a:ext cx="2389765" cy="1058935"/>
          </a:xfrm>
          <a:prstGeom prst="rect">
            <a:avLst/>
          </a:prstGeom>
          <a:noFill/>
          <a:ln w="9525">
            <a:noFill/>
            <a:miter lim="800000"/>
            <a:headEnd/>
            <a:tailEnd/>
          </a:ln>
        </p:spPr>
        <p:txBody>
          <a:bodyPr wrap="square" lIns="109886" tIns="54955" rIns="109886" bIns="54955">
            <a:spAutoFit/>
          </a:bodyPr>
          <a:lstStyle/>
          <a:p>
            <a:pPr algn="ctr" defTabSz="1099882" eaLnBrk="0" fontAlgn="t" hangingPunct="0">
              <a:lnSpc>
                <a:spcPct val="110000"/>
              </a:lnSpc>
              <a:defRPr/>
            </a:pPr>
            <a:r>
              <a:rPr lang="en-US" altLang="ja-JP" sz="2800" dirty="0">
                <a:ln>
                  <a:solidFill>
                    <a:srgbClr val="00B050"/>
                  </a:solidFill>
                </a:ln>
                <a:solidFill>
                  <a:srgbClr val="00B050"/>
                </a:solidFill>
                <a:latin typeface="AR Pゴシック体S" pitchFamily="50" charset="-128"/>
                <a:ea typeface="AR Pゴシック体S" pitchFamily="50" charset="-128"/>
                <a:hlinkClick r:id="" action="ppaction://noaction"/>
              </a:rPr>
              <a:t>World Branch</a:t>
            </a:r>
            <a:endParaRPr lang="en-US" altLang="ja-JP" sz="2800" dirty="0">
              <a:ln>
                <a:solidFill>
                  <a:srgbClr val="00B050"/>
                </a:solidFill>
              </a:ln>
              <a:solidFill>
                <a:srgbClr val="00B050"/>
              </a:solidFill>
              <a:latin typeface="AR Pゴシック体S" pitchFamily="50" charset="-128"/>
              <a:ea typeface="AR Pゴシック体S" pitchFamily="50" charset="-128"/>
            </a:endParaRPr>
          </a:p>
        </p:txBody>
      </p:sp>
      <p:sp>
        <p:nvSpPr>
          <p:cNvPr id="24" name="正方形/長方形 23"/>
          <p:cNvSpPr/>
          <p:nvPr/>
        </p:nvSpPr>
        <p:spPr bwMode="auto">
          <a:xfrm>
            <a:off x="-24483" y="-31948"/>
            <a:ext cx="11376000" cy="599803"/>
          </a:xfrm>
          <a:prstGeom prst="rect">
            <a:avLst/>
          </a:prstGeom>
          <a:solidFill>
            <a:srgbClr val="0A162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25" name="Rectangle 3"/>
          <p:cNvSpPr>
            <a:spLocks noChangeArrowheads="1"/>
          </p:cNvSpPr>
          <p:nvPr/>
        </p:nvSpPr>
        <p:spPr bwMode="auto">
          <a:xfrm>
            <a:off x="473278" y="127237"/>
            <a:ext cx="6117493" cy="553618"/>
          </a:xfrm>
          <a:prstGeom prst="rect">
            <a:avLst/>
          </a:prstGeom>
          <a:noFill/>
          <a:ln w="9525">
            <a:noFill/>
            <a:miter lim="800000"/>
            <a:headEnd/>
            <a:tailEnd/>
          </a:ln>
          <a:effectLst/>
        </p:spPr>
        <p:txBody>
          <a:bodyPr wrap="none" lIns="91020" tIns="45532" rIns="91020" bIns="45532" anchor="ctr">
            <a:spAutoFit/>
          </a:bodyPr>
          <a:lstStyle/>
          <a:p>
            <a:pPr defTabSz="913867">
              <a:defRPr/>
            </a:pPr>
            <a:r>
              <a:rPr lang="en-US" altLang="ja-JP" sz="3000" b="1" dirty="0">
                <a:ln w="12700">
                  <a:noFill/>
                </a:ln>
                <a:solidFill>
                  <a:srgbClr val="FFFFFF"/>
                </a:solidFill>
                <a:latin typeface="メイリオ" pitchFamily="50" charset="-128"/>
                <a:ea typeface="メイリオ" pitchFamily="50" charset="-128"/>
              </a:rPr>
              <a:t>FORUM 8  OFFICE &amp; BRANCH</a:t>
            </a:r>
          </a:p>
        </p:txBody>
      </p:sp>
      <p:sp>
        <p:nvSpPr>
          <p:cNvPr id="26" name="正方形/長方形 25">
            <a:extLst>
              <a:ext uri="{FF2B5EF4-FFF2-40B4-BE49-F238E27FC236}">
                <a16:creationId xmlns="" xmlns:a16="http://schemas.microsoft.com/office/drawing/2014/main" id="{F7E7CF3C-D0B2-41B8-B818-80469E5271A3}"/>
              </a:ext>
            </a:extLst>
          </p:cNvPr>
          <p:cNvSpPr/>
          <p:nvPr/>
        </p:nvSpPr>
        <p:spPr>
          <a:xfrm>
            <a:off x="6865312" y="7046064"/>
            <a:ext cx="3938364" cy="633967"/>
          </a:xfrm>
          <a:prstGeom prst="rect">
            <a:avLst/>
          </a:prstGeom>
        </p:spPr>
        <p:txBody>
          <a:bodyPr wrap="square" lIns="91386" tIns="45694" rIns="91386" bIns="45694">
            <a:spAutoFit/>
          </a:bodyPr>
          <a:lstStyle/>
          <a:p>
            <a:pPr defTabSz="1099882" eaLnBrk="0" fontAlgn="t" hangingPunct="0">
              <a:lnSpc>
                <a:spcPct val="110000"/>
              </a:lnSpc>
              <a:defRPr/>
            </a:pPr>
            <a:r>
              <a:rPr kumimoji="0" lang="en-US" altLang="ja-JP" sz="1600" dirty="0">
                <a:solidFill>
                  <a:srgbClr val="FFFFFF"/>
                </a:solidFill>
                <a:latin typeface="メイリオ" panose="020B0604030504040204" pitchFamily="50" charset="-128"/>
                <a:ea typeface="メイリオ" panose="020B0604030504040204" pitchFamily="50" charset="-128"/>
                <a:hlinkClick r:id="" action="ppaction://noaction"/>
              </a:rPr>
              <a:t>Europe office(UK)</a:t>
            </a:r>
            <a:r>
              <a:rPr kumimoji="0" lang="ja-JP" altLang="en-US" sz="1600" dirty="0">
                <a:solidFill>
                  <a:srgbClr val="FFFFFF"/>
                </a:solidFill>
                <a:latin typeface="メイリオ" panose="020B0604030504040204" pitchFamily="50" charset="-128"/>
                <a:ea typeface="メイリオ" panose="020B0604030504040204" pitchFamily="50" charset="-128"/>
                <a:hlinkClick r:id="" action="ppaction://noaction"/>
              </a:rPr>
              <a:t>　</a:t>
            </a:r>
            <a:r>
              <a:rPr kumimoji="0" lang="en-US" altLang="ja-JP" sz="1600" dirty="0">
                <a:solidFill>
                  <a:srgbClr val="FFFFFF"/>
                </a:solidFill>
                <a:latin typeface="メイリオ" panose="020B0604030504040204" pitchFamily="50" charset="-128"/>
                <a:ea typeface="メイリオ" panose="020B0604030504040204" pitchFamily="50" charset="-128"/>
                <a:hlinkClick r:id="" action="ppaction://noaction"/>
              </a:rPr>
              <a:t>Korea</a:t>
            </a:r>
            <a:r>
              <a:rPr kumimoji="0" lang="ja-JP" altLang="en-US" sz="1600" dirty="0">
                <a:solidFill>
                  <a:srgbClr val="FFFFFF"/>
                </a:solidFill>
                <a:latin typeface="メイリオ" panose="020B0604030504040204" pitchFamily="50" charset="-128"/>
                <a:ea typeface="メイリオ" panose="020B0604030504040204" pitchFamily="50" charset="-128"/>
              </a:rPr>
              <a:t>　</a:t>
            </a:r>
            <a:r>
              <a:rPr kumimoji="0" lang="en-US" altLang="ja-JP" sz="1600" dirty="0">
                <a:solidFill>
                  <a:srgbClr val="FFFFFF"/>
                </a:solidFill>
                <a:latin typeface="メイリオ" panose="020B0604030504040204" pitchFamily="50" charset="-128"/>
                <a:ea typeface="メイリオ" panose="020B0604030504040204" pitchFamily="50" charset="-128"/>
                <a:hlinkClick r:id="" action="ppaction://noaction"/>
              </a:rPr>
              <a:t>Sydney</a:t>
            </a:r>
            <a:r>
              <a:rPr kumimoji="0" lang="ja-JP" altLang="en-US" sz="1600" dirty="0">
                <a:solidFill>
                  <a:srgbClr val="FFFFFF"/>
                </a:solidFill>
                <a:latin typeface="メイリオ" panose="020B0604030504040204" pitchFamily="50" charset="-128"/>
                <a:ea typeface="メイリオ" panose="020B0604030504040204" pitchFamily="50" charset="-128"/>
              </a:rPr>
              <a:t>　</a:t>
            </a:r>
          </a:p>
          <a:p>
            <a:pPr defTabSz="1099882" eaLnBrk="0" fontAlgn="t" hangingPunct="0">
              <a:lnSpc>
                <a:spcPct val="110000"/>
              </a:lnSpc>
              <a:defRPr/>
            </a:pPr>
            <a:r>
              <a:rPr kumimoji="0" lang="en-US" altLang="ja-JP" sz="1600" dirty="0">
                <a:solidFill>
                  <a:srgbClr val="FFFFFF"/>
                </a:solidFill>
                <a:latin typeface="メイリオ" panose="020B0604030504040204" pitchFamily="50" charset="-128"/>
                <a:ea typeface="メイリオ" panose="020B0604030504040204" pitchFamily="50" charset="-128"/>
                <a:hlinkClick r:id="" action="ppaction://noaction"/>
              </a:rPr>
              <a:t>FORUM8 AZ (Arizona)</a:t>
            </a:r>
            <a:r>
              <a:rPr kumimoji="0" lang="ja-JP" altLang="en-US" sz="1600" dirty="0">
                <a:solidFill>
                  <a:srgbClr val="FFFFFF"/>
                </a:solidFill>
                <a:latin typeface="メイリオ" panose="020B0604030504040204" pitchFamily="50" charset="-128"/>
                <a:ea typeface="メイリオ" panose="020B0604030504040204" pitchFamily="50" charset="-128"/>
              </a:rPr>
              <a:t>　</a:t>
            </a:r>
            <a:r>
              <a:rPr lang="en-US" altLang="ja-JP" sz="1600" dirty="0">
                <a:solidFill>
                  <a:srgbClr val="000000"/>
                </a:solidFill>
                <a:latin typeface="メイリオ" panose="020B0604030504040204" pitchFamily="50" charset="-128"/>
                <a:ea typeface="メイリオ" panose="020B0604030504040204" pitchFamily="50" charset="-128"/>
                <a:hlinkClick r:id="" action="ppaction://noaction"/>
              </a:rPr>
              <a:t>Canada</a:t>
            </a:r>
            <a:endParaRPr kumimoji="0" lang="en-US" altLang="ja-JP" sz="1600" dirty="0">
              <a:solidFill>
                <a:srgbClr val="FFFFFF"/>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 xmlns:a16="http://schemas.microsoft.com/office/drawing/2014/main" id="{8D92EFF5-2292-4B5E-A119-85482F8AB096}"/>
              </a:ext>
            </a:extLst>
          </p:cNvPr>
          <p:cNvSpPr/>
          <p:nvPr/>
        </p:nvSpPr>
        <p:spPr>
          <a:xfrm>
            <a:off x="6652717" y="6808817"/>
            <a:ext cx="3237765" cy="338502"/>
          </a:xfrm>
          <a:prstGeom prst="rect">
            <a:avLst/>
          </a:prstGeom>
        </p:spPr>
        <p:txBody>
          <a:bodyPr wrap="none" lIns="91386" tIns="45694" rIns="91386" bIns="45694">
            <a:spAutoFit/>
          </a:bodyPr>
          <a:lstStyle/>
          <a:p>
            <a:pPr defTabSz="913867">
              <a:defRPr/>
            </a:pPr>
            <a:r>
              <a:rPr kumimoji="0" lang="en-US" altLang="ja-JP" sz="1600" dirty="0">
                <a:solidFill>
                  <a:srgbClr val="7030A0"/>
                </a:solidFill>
                <a:effectLst>
                  <a:outerShdw blurRad="38100" dist="38100" dir="2700000" algn="tl">
                    <a:srgbClr val="C0C0C0"/>
                  </a:outerShdw>
                </a:effectLst>
                <a:latin typeface="メイリオ" panose="020B0604030504040204" pitchFamily="50" charset="-128"/>
                <a:ea typeface="メイリオ" panose="020B0604030504040204" pitchFamily="50" charset="-128"/>
              </a:rPr>
              <a:t>FORUM8 representative office </a:t>
            </a:r>
            <a:endParaRPr lang="ja-JP" altLang="en-US" sz="1600" dirty="0">
              <a:solidFill>
                <a:srgbClr val="000000"/>
              </a:solidFill>
            </a:endParaRPr>
          </a:p>
        </p:txBody>
      </p:sp>
      <p:pic>
        <p:nvPicPr>
          <p:cNvPr id="30" name="Picture 3" descr="http://www.forum8.co.jp/topic/image/uc101/eigyo101-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38997" y="5389833"/>
            <a:ext cx="1018034" cy="1418572"/>
          </a:xfrm>
          <a:prstGeom prst="rect">
            <a:avLst/>
          </a:prstGeom>
          <a:noFill/>
        </p:spPr>
      </p:pic>
      <p:pic>
        <p:nvPicPr>
          <p:cNvPr id="31" name="図 30">
            <a:extLst>
              <a:ext uri="{FF2B5EF4-FFF2-40B4-BE49-F238E27FC236}">
                <a16:creationId xmlns="" xmlns:a16="http://schemas.microsoft.com/office/drawing/2014/main" id="{ED8D41CB-40F3-4865-A73D-5D85742D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0632" y="5391828"/>
            <a:ext cx="942549" cy="1473055"/>
          </a:xfrm>
          <a:prstGeom prst="rect">
            <a:avLst/>
          </a:prstGeom>
        </p:spPr>
      </p:pic>
      <p:pic>
        <p:nvPicPr>
          <p:cNvPr id="33" name="図 32">
            <a:extLst>
              <a:ext uri="{FF2B5EF4-FFF2-40B4-BE49-F238E27FC236}">
                <a16:creationId xmlns="" xmlns:a16="http://schemas.microsoft.com/office/drawing/2014/main" id="{B29250D6-8EED-4871-BBCD-6B187C219C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62290" y="5384675"/>
            <a:ext cx="1891431" cy="1418573"/>
          </a:xfrm>
          <a:prstGeom prst="rect">
            <a:avLst/>
          </a:prstGeom>
        </p:spPr>
      </p:pic>
      <p:pic>
        <p:nvPicPr>
          <p:cNvPr id="513026" name="Picture 2" descr="https://www.forum8.co.jp/forum8/image/okinawa-out.jpg"/>
          <p:cNvPicPr>
            <a:picLocks noChangeAspect="1" noChangeArrowheads="1"/>
          </p:cNvPicPr>
          <p:nvPr/>
        </p:nvPicPr>
        <p:blipFill>
          <a:blip r:embed="rId10" cstate="print"/>
          <a:srcRect/>
          <a:stretch>
            <a:fillRect/>
          </a:stretch>
        </p:blipFill>
        <p:spPr bwMode="auto">
          <a:xfrm>
            <a:off x="545282" y="6592788"/>
            <a:ext cx="1440160" cy="911494"/>
          </a:xfrm>
          <a:prstGeom prst="rect">
            <a:avLst/>
          </a:prstGeom>
          <a:noFill/>
        </p:spPr>
      </p:pic>
    </p:spTree>
    <p:extLst>
      <p:ext uri="{BB962C8B-B14F-4D97-AF65-F5344CB8AC3E}">
        <p14:creationId xmlns:p14="http://schemas.microsoft.com/office/powerpoint/2010/main" val="4125453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1203648" y="2258077"/>
            <a:ext cx="9648555" cy="102234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円融寺プロジェクションマッピング等検証用</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endPar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ct val="20000"/>
              </a:spcBef>
              <a:defRPr/>
            </a:pPr>
            <a:r>
              <a:rPr lang="zh-TW" altLang="en-US" b="1" dirty="0"/>
              <a:t>天台宗　経王山 文殊院　圓融寺（円融寺）</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7930" y="3727070"/>
            <a:ext cx="4680595" cy="247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en-US" altLang="ja-JP" sz="1600" dirty="0"/>
              <a:t>853</a:t>
            </a:r>
            <a:r>
              <a:rPr lang="ja-JP" altLang="en-US" sz="1600" dirty="0"/>
              <a:t>年（仁寿</a:t>
            </a:r>
            <a:r>
              <a:rPr lang="en-US" altLang="ja-JP" sz="1600" dirty="0"/>
              <a:t>3</a:t>
            </a:r>
            <a:r>
              <a:rPr lang="ja-JP" altLang="en-US" sz="1600" dirty="0"/>
              <a:t>年）に創建された、東京都目黒区の天台宗圓融寺</a:t>
            </a:r>
            <a:r>
              <a:rPr lang="en-US" altLang="ja-JP" sz="1600" dirty="0"/>
              <a:t>(</a:t>
            </a:r>
            <a:r>
              <a:rPr lang="ja-JP" altLang="en-US" sz="1600" dirty="0"/>
              <a:t>円融寺）におけるイベントの各種検討のため作成されました。主に入口から釈迦堂にかけて敷地内を再現し、釈迦堂へのプロジェクションマッピング投影検討、大人数の観客の群集流表現による会場内の誘導シミュ</a:t>
            </a:r>
            <a:r>
              <a:rPr lang="en-US" altLang="ja-JP" sz="1600" dirty="0"/>
              <a:t>―</a:t>
            </a:r>
            <a:r>
              <a:rPr lang="ja-JP" altLang="en-US" sz="1600" dirty="0"/>
              <a:t>ション等が行われています。また、避難解析や騒音といった環境アセスの結果についても</a:t>
            </a:r>
            <a:r>
              <a:rPr lang="en-US" altLang="ja-JP" sz="1600" dirty="0"/>
              <a:t>VR</a:t>
            </a:r>
            <a:r>
              <a:rPr lang="ja-JP" altLang="en-US" sz="1600" dirty="0"/>
              <a:t>上で表現しています。</a:t>
            </a:r>
            <a:endParaRPr kumimoji="0" lang="ja-JP" altLang="en-US" sz="1600" b="1" dirty="0">
              <a:solidFill>
                <a:prstClr val="black"/>
              </a:solidFill>
            </a:endParaRPr>
          </a:p>
        </p:txBody>
      </p:sp>
      <p:sp>
        <p:nvSpPr>
          <p:cNvPr id="7" name="正方形/長方形 6"/>
          <p:cNvSpPr/>
          <p:nvPr/>
        </p:nvSpPr>
        <p:spPr>
          <a:xfrm>
            <a:off x="6377930" y="6969558"/>
            <a:ext cx="4818768" cy="415407"/>
          </a:xfrm>
          <a:prstGeom prst="rect">
            <a:avLst/>
          </a:prstGeom>
        </p:spPr>
        <p:txBody>
          <a:bodyPr wrap="none" lIns="91351" tIns="45675" rIns="91351" bIns="45675">
            <a:spAutoFit/>
          </a:bodyPr>
          <a:lstStyle/>
          <a:p>
            <a:r>
              <a:rPr lang="en-US" altLang="ja-JP" dirty="0">
                <a:solidFill>
                  <a:prstClr val="black"/>
                </a:solidFill>
                <a:hlinkClick r:id="rId5"/>
              </a:rPr>
              <a:t>a3slist://vrcloud.forum8.co.jp/jmcsafpm</a:t>
            </a:r>
            <a:endParaRPr lang="ja-JP" altLang="en-US" dirty="0">
              <a:solidFill>
                <a:prstClr val="black"/>
              </a:solidFill>
            </a:endParaRPr>
          </a:p>
        </p:txBody>
      </p:sp>
      <p:sp>
        <p:nvSpPr>
          <p:cNvPr id="8" name="Rectangle 11"/>
          <p:cNvSpPr>
            <a:spLocks noChangeArrowheads="1"/>
          </p:cNvSpPr>
          <p:nvPr/>
        </p:nvSpPr>
        <p:spPr bwMode="auto">
          <a:xfrm>
            <a:off x="6377930"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6" action="ppaction://hlinkfile"/>
              </a:rPr>
              <a:t>作品紹介</a:t>
            </a:r>
            <a:r>
              <a:rPr lang="en-US" altLang="ja-JP" dirty="0">
                <a:solidFill>
                  <a:srgbClr val="000000"/>
                </a:solidFill>
                <a:hlinkClick r:id="rId6" action="ppaction://hlinkfile"/>
              </a:rPr>
              <a:t>AVI</a:t>
            </a:r>
            <a:endParaRPr lang="ja-JP" altLang="en-US" dirty="0">
              <a:solidFill>
                <a:srgbClr val="000000"/>
              </a:solidFill>
            </a:endParaRPr>
          </a:p>
        </p:txBody>
      </p:sp>
      <p:sp>
        <p:nvSpPr>
          <p:cNvPr id="9" name="Rectangle 4"/>
          <p:cNvSpPr>
            <a:spLocks noChangeArrowheads="1"/>
          </p:cNvSpPr>
          <p:nvPr/>
        </p:nvSpPr>
        <p:spPr bwMode="auto">
          <a:xfrm>
            <a:off x="5441830" y="1120187"/>
            <a:ext cx="5873874" cy="85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審査員特別賞　</a:t>
            </a:r>
            <a:r>
              <a:rPr lang="ja-JP" altLang="en-US" sz="2800" b="1" dirty="0"/>
              <a:t>プロデュース</a:t>
            </a:r>
            <a:r>
              <a:rPr kumimoji="0" lang="ja-JP" altLang="en-US" sz="2800" b="1" kern="0" dirty="0"/>
              <a:t>賞</a:t>
            </a:r>
            <a:endParaRPr kumimoji="0" lang="zh-CN" altLang="en-US" sz="1800" b="1" kern="0" dirty="0"/>
          </a:p>
          <a:p>
            <a:pPr defTabSz="1324575" eaLnBrk="0" fontAlgn="auto" hangingPunct="0">
              <a:spcBef>
                <a:spcPts val="0"/>
              </a:spcBef>
              <a:spcAft>
                <a:spcPts val="0"/>
              </a:spcAft>
              <a:defRPr/>
            </a:pPr>
            <a:r>
              <a:rPr kumimoji="0" lang="zh-CN" altLang="en-US" sz="1900" b="1" kern="0" dirty="0"/>
              <a:t>日本大学　理工学部　土木工学科　　関 文夫 氏</a:t>
            </a:r>
          </a:p>
        </p:txBody>
      </p:sp>
      <p:pic>
        <p:nvPicPr>
          <p:cNvPr id="10" name="Picture 2" descr="C:\data\印刷\DesignFestival\第3回-2011\PPT\sozai\con-審査員.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5928" y="1239656"/>
            <a:ext cx="4547925" cy="5285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615950" y="3714556"/>
            <a:ext cx="5473700" cy="307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9619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1203649" y="2258077"/>
            <a:ext cx="9087922" cy="1022343"/>
          </a:xfrm>
          <a:prstGeom prst="rect">
            <a:avLst/>
          </a:prstGeom>
          <a:noFill/>
          <a:ln w="9525">
            <a:noFill/>
            <a:miter lim="800000"/>
            <a:headEnd/>
            <a:tailEnd/>
          </a:ln>
          <a:effectLst/>
        </p:spPr>
        <p:txBody>
          <a:bodyPr lIns="110245" tIns="55124" rIns="110245" bIns="55124">
            <a:spAutoFit/>
          </a:bodyPr>
          <a:lstStyle/>
          <a:p>
            <a:pPr>
              <a:spcBef>
                <a:spcPct val="20000"/>
              </a:spcBef>
              <a:defRPr/>
            </a:pP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2</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系統</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EPS</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システム機能体感シミュレータ</a:t>
            </a:r>
          </a:p>
          <a:p>
            <a:pPr algn="r">
              <a:spcBef>
                <a:spcPct val="20000"/>
              </a:spcBef>
              <a:defRPr/>
            </a:pPr>
            <a:r>
              <a:rPr lang="ja-JP" altLang="en-US" dirty="0"/>
              <a:t>　</a:t>
            </a:r>
            <a:r>
              <a:rPr lang="ja-JP" altLang="en-US" b="1" dirty="0"/>
              <a:t>株式会社デンソー</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7930" y="3436949"/>
            <a:ext cx="4680595" cy="333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街路や高速道路を再現し、シナリオ設定を行った</a:t>
            </a:r>
            <a:r>
              <a:rPr lang="en-US" altLang="ja-JP" sz="1600" dirty="0"/>
              <a:t>VR</a:t>
            </a:r>
            <a:r>
              <a:rPr lang="ja-JP" altLang="en-US" sz="1600" dirty="0"/>
              <a:t>データと、操舵負荷を模擬したサーボモータとを連携させ、実際に</a:t>
            </a:r>
            <a:r>
              <a:rPr lang="en-US" altLang="ja-JP" sz="1600" dirty="0"/>
              <a:t>EPS</a:t>
            </a:r>
            <a:r>
              <a:rPr lang="ja-JP" altLang="en-US" sz="1600" dirty="0"/>
              <a:t>（</a:t>
            </a:r>
            <a:r>
              <a:rPr lang="en-US" altLang="ja-JP" sz="1600" dirty="0"/>
              <a:t>Electric Power Steering=</a:t>
            </a:r>
            <a:r>
              <a:rPr lang="ja-JP" altLang="en-US" sz="1600" dirty="0"/>
              <a:t>電動パワーステアリング</a:t>
            </a:r>
            <a:r>
              <a:rPr lang="en-US" altLang="ja-JP" sz="1600" dirty="0"/>
              <a:t>)</a:t>
            </a:r>
            <a:r>
              <a:rPr lang="ja-JP" altLang="en-US" sz="1600" dirty="0"/>
              <a:t>がハンドル操舵力のアシストを行うハードウェアの構成により展示システムを構築。通常の動作状態のほか、異常時の動作を従来型</a:t>
            </a:r>
            <a:r>
              <a:rPr lang="en-US" altLang="ja-JP" sz="1600" dirty="0"/>
              <a:t>EPS</a:t>
            </a:r>
            <a:r>
              <a:rPr lang="ja-JP" altLang="en-US" sz="1600" dirty="0"/>
              <a:t>と</a:t>
            </a:r>
            <a:r>
              <a:rPr lang="en-US" altLang="ja-JP" sz="1600" dirty="0"/>
              <a:t>2</a:t>
            </a:r>
            <a:r>
              <a:rPr lang="ja-JP" altLang="en-US" sz="1600" dirty="0"/>
              <a:t>系統</a:t>
            </a:r>
            <a:r>
              <a:rPr lang="en-US" altLang="ja-JP" sz="1600" dirty="0"/>
              <a:t>EPS</a:t>
            </a:r>
            <a:r>
              <a:rPr lang="ja-JP" altLang="en-US" sz="1600" dirty="0"/>
              <a:t>で比較再現し、システムの有効性を体感できるものとしている。フランクフルトモーターショー、東京モーターショーといった、世界各国のイベントに展示活用され、</a:t>
            </a:r>
            <a:r>
              <a:rPr lang="en-US" altLang="ja-JP" sz="1600" dirty="0"/>
              <a:t>2</a:t>
            </a:r>
            <a:r>
              <a:rPr lang="ja-JP" altLang="en-US" sz="1600" dirty="0"/>
              <a:t>系統</a:t>
            </a:r>
            <a:r>
              <a:rPr lang="en-US" altLang="ja-JP" sz="1600" dirty="0"/>
              <a:t>EPS</a:t>
            </a:r>
            <a:r>
              <a:rPr lang="ja-JP" altLang="en-US" sz="1600" dirty="0"/>
              <a:t>の機能を来場者に体感いただいた。</a:t>
            </a:r>
            <a:endParaRPr kumimoji="0" lang="ja-JP" altLang="en-US" sz="1600" b="1" dirty="0">
              <a:solidFill>
                <a:prstClr val="black"/>
              </a:solidFill>
            </a:endParaRPr>
          </a:p>
        </p:txBody>
      </p:sp>
      <p:sp>
        <p:nvSpPr>
          <p:cNvPr id="7" name="正方形/長方形 6"/>
          <p:cNvSpPr/>
          <p:nvPr/>
        </p:nvSpPr>
        <p:spPr>
          <a:xfrm>
            <a:off x="6377930" y="6969558"/>
            <a:ext cx="4698542" cy="415407"/>
          </a:xfrm>
          <a:prstGeom prst="rect">
            <a:avLst/>
          </a:prstGeom>
        </p:spPr>
        <p:txBody>
          <a:bodyPr wrap="none" lIns="91351" tIns="45675" rIns="91351" bIns="45675">
            <a:spAutoFit/>
          </a:bodyPr>
          <a:lstStyle/>
          <a:p>
            <a:r>
              <a:rPr lang="en-US" altLang="ja-JP" dirty="0">
                <a:solidFill>
                  <a:prstClr val="black"/>
                </a:solidFill>
                <a:hlinkClick r:id="rId5"/>
              </a:rPr>
              <a:t>a3slist://vrcloud.forum8.co.jp/9ftb58y0</a:t>
            </a:r>
            <a:endParaRPr lang="ja-JP" altLang="en-US" dirty="0">
              <a:solidFill>
                <a:prstClr val="black"/>
              </a:solidFill>
            </a:endParaRPr>
          </a:p>
        </p:txBody>
      </p:sp>
      <p:sp>
        <p:nvSpPr>
          <p:cNvPr id="8" name="Rectangle 11"/>
          <p:cNvSpPr>
            <a:spLocks noChangeArrowheads="1"/>
          </p:cNvSpPr>
          <p:nvPr/>
        </p:nvSpPr>
        <p:spPr bwMode="auto">
          <a:xfrm>
            <a:off x="6377930"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6" action="ppaction://hlinkfile"/>
              </a:rPr>
              <a:t>作品紹介</a:t>
            </a:r>
            <a:r>
              <a:rPr lang="en-US" altLang="ja-JP" dirty="0">
                <a:solidFill>
                  <a:srgbClr val="000000"/>
                </a:solidFill>
                <a:hlinkClick r:id="rId6" action="ppaction://hlinkfile"/>
              </a:rPr>
              <a:t>AVI</a:t>
            </a:r>
            <a:endParaRPr lang="ja-JP" altLang="en-US" dirty="0">
              <a:solidFill>
                <a:srgbClr val="000000"/>
              </a:solidFill>
            </a:endParaRPr>
          </a:p>
        </p:txBody>
      </p:sp>
      <p:sp>
        <p:nvSpPr>
          <p:cNvPr id="9" name="Rectangle 4"/>
          <p:cNvSpPr>
            <a:spLocks noChangeArrowheads="1"/>
          </p:cNvSpPr>
          <p:nvPr/>
        </p:nvSpPr>
        <p:spPr bwMode="auto">
          <a:xfrm>
            <a:off x="5441830" y="1120181"/>
            <a:ext cx="5873874" cy="85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審査員特別賞　</a:t>
            </a:r>
            <a:r>
              <a:rPr lang="ja-JP" altLang="en-US" sz="2800" b="1" dirty="0"/>
              <a:t>プロダクツ賞</a:t>
            </a:r>
            <a:endParaRPr kumimoji="0" lang="zh-CN" altLang="en-US" sz="1800" b="1" kern="0" dirty="0"/>
          </a:p>
          <a:p>
            <a:pPr defTabSz="1324575" eaLnBrk="0" fontAlgn="auto" hangingPunct="0">
              <a:spcBef>
                <a:spcPts val="0"/>
              </a:spcBef>
              <a:spcAft>
                <a:spcPts val="0"/>
              </a:spcAft>
              <a:defRPr/>
            </a:pPr>
            <a:r>
              <a:rPr kumimoji="0" lang="en-US" altLang="ja-JP" sz="1900" b="1" kern="0" dirty="0"/>
              <a:t>NPO </a:t>
            </a:r>
            <a:r>
              <a:rPr kumimoji="0" lang="ja-JP" altLang="en-US" sz="1900" b="1" kern="0" dirty="0"/>
              <a:t>地域づくり工房 代表　　傘木 宏夫 氏</a:t>
            </a:r>
            <a:endParaRPr kumimoji="0" lang="zh-CN" altLang="en-US" sz="1900" b="1" kern="0" dirty="0"/>
          </a:p>
        </p:txBody>
      </p:sp>
      <p:pic>
        <p:nvPicPr>
          <p:cNvPr id="10" name="Picture 2" descr="C:\data\印刷\DesignFestival\第3回-2011\PPT\sozai\con-審査員.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5928" y="1239656"/>
            <a:ext cx="4547925" cy="5285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14733" y="3424436"/>
            <a:ext cx="5474917" cy="307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1840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12"/>
          <p:cNvSpPr>
            <a:spLocks noChangeArrowheads="1"/>
          </p:cNvSpPr>
          <p:nvPr/>
        </p:nvSpPr>
        <p:spPr bwMode="auto">
          <a:xfrm>
            <a:off x="1203649" y="2258077"/>
            <a:ext cx="9087922" cy="1022343"/>
          </a:xfrm>
          <a:prstGeom prst="rect">
            <a:avLst/>
          </a:prstGeom>
          <a:noFill/>
          <a:ln w="9525">
            <a:noFill/>
            <a:miter lim="800000"/>
            <a:headEnd/>
            <a:tailEnd/>
          </a:ln>
          <a:effectLst/>
        </p:spPr>
        <p:txBody>
          <a:bodyPr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七瀬川改修計画の</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データ活用</a:t>
            </a:r>
            <a:endPar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ct val="20000"/>
              </a:spcBef>
              <a:defRPr/>
            </a:pPr>
            <a:r>
              <a:rPr lang="zh-CN" altLang="en-US" b="1" dirty="0"/>
              <a:t>京都市立京都工学院高等学校</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6" name="Text Box 9"/>
          <p:cNvSpPr txBox="1">
            <a:spLocks noChangeArrowheads="1"/>
          </p:cNvSpPr>
          <p:nvPr/>
        </p:nvSpPr>
        <p:spPr bwMode="auto">
          <a:xfrm>
            <a:off x="6378576" y="3424436"/>
            <a:ext cx="4679950" cy="217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京都市を流れる七瀬川の河川整備について、地域住民向け説明会の為に作成した</a:t>
            </a:r>
            <a:r>
              <a:rPr lang="en-US" altLang="ja-JP" sz="1600" dirty="0"/>
              <a:t>VR</a:t>
            </a:r>
            <a:r>
              <a:rPr lang="ja-JP" altLang="en-US" sz="1600" dirty="0"/>
              <a:t>データです。局地的集中豪雨に対応するための遊水地の設置や、周辺の環境整備を</a:t>
            </a:r>
            <a:r>
              <a:rPr lang="en-US" altLang="ja-JP" sz="1600" dirty="0"/>
              <a:t>VR</a:t>
            </a:r>
            <a:r>
              <a:rPr lang="ja-JP" altLang="en-US" sz="1600" dirty="0"/>
              <a:t>で説明しました。さらに、普段の遊水地の利用方法については高校生の提案も入れました。実際の事業として、学校では体験できない活動ができました。</a:t>
            </a:r>
            <a:endParaRPr kumimoji="0" lang="ja-JP" altLang="en-US" sz="1600" b="1" dirty="0">
              <a:solidFill>
                <a:prstClr val="black"/>
              </a:solidFill>
            </a:endParaRPr>
          </a:p>
        </p:txBody>
      </p:sp>
      <p:sp>
        <p:nvSpPr>
          <p:cNvPr id="7" name="正方形/長方形 6"/>
          <p:cNvSpPr/>
          <p:nvPr/>
        </p:nvSpPr>
        <p:spPr>
          <a:xfrm>
            <a:off x="6377930" y="6969558"/>
            <a:ext cx="4906933" cy="415407"/>
          </a:xfrm>
          <a:prstGeom prst="rect">
            <a:avLst/>
          </a:prstGeom>
        </p:spPr>
        <p:txBody>
          <a:bodyPr wrap="none" lIns="91351" tIns="45675" rIns="91351" bIns="45675">
            <a:spAutoFit/>
          </a:bodyPr>
          <a:lstStyle/>
          <a:p>
            <a:r>
              <a:rPr lang="en-US" altLang="ja-JP" dirty="0">
                <a:solidFill>
                  <a:prstClr val="black"/>
                </a:solidFill>
                <a:hlinkClick r:id="rId5"/>
              </a:rPr>
              <a:t>a3slist://vrcloud.forum8.co.jp/mcgz0o37</a:t>
            </a:r>
            <a:endParaRPr lang="ja-JP" altLang="en-US" dirty="0">
              <a:solidFill>
                <a:prstClr val="black"/>
              </a:solidFill>
            </a:endParaRPr>
          </a:p>
        </p:txBody>
      </p:sp>
      <p:sp>
        <p:nvSpPr>
          <p:cNvPr id="8" name="Rectangle 11"/>
          <p:cNvSpPr>
            <a:spLocks noChangeArrowheads="1"/>
          </p:cNvSpPr>
          <p:nvPr/>
        </p:nvSpPr>
        <p:spPr bwMode="auto">
          <a:xfrm>
            <a:off x="6377930"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6" action="ppaction://hlinkfile"/>
              </a:rPr>
              <a:t>作品紹介</a:t>
            </a:r>
            <a:r>
              <a:rPr lang="en-US" altLang="ja-JP" dirty="0">
                <a:solidFill>
                  <a:srgbClr val="000000"/>
                </a:solidFill>
                <a:hlinkClick r:id="rId6" action="ppaction://hlinkfile"/>
              </a:rPr>
              <a:t>AVI</a:t>
            </a:r>
            <a:endParaRPr lang="ja-JP" altLang="en-US" dirty="0">
              <a:solidFill>
                <a:srgbClr val="000000"/>
              </a:solidFill>
            </a:endParaRPr>
          </a:p>
        </p:txBody>
      </p:sp>
      <p:pic>
        <p:nvPicPr>
          <p:cNvPr id="9" name="Picture 2" descr="C:\data\印刷\DesignFestival\第3回-2011\PPT\sozai\con-審査員.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5928" y="1239656"/>
            <a:ext cx="4547925" cy="5285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a:spLocks noChangeArrowheads="1"/>
          </p:cNvSpPr>
          <p:nvPr/>
        </p:nvSpPr>
        <p:spPr bwMode="auto">
          <a:xfrm>
            <a:off x="5441830" y="1120181"/>
            <a:ext cx="5873874" cy="85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審査員特別賞　</a:t>
            </a:r>
            <a:r>
              <a:rPr lang="ja-JP" altLang="en-US" sz="2800" b="1" dirty="0"/>
              <a:t>プロジェクト賞</a:t>
            </a:r>
            <a:endParaRPr kumimoji="0" lang="zh-CN" altLang="en-US" sz="1800" b="1" kern="0" dirty="0"/>
          </a:p>
          <a:p>
            <a:pPr defTabSz="1324575" eaLnBrk="0" fontAlgn="auto" hangingPunct="0">
              <a:spcBef>
                <a:spcPts val="0"/>
              </a:spcBef>
              <a:spcAft>
                <a:spcPts val="0"/>
              </a:spcAft>
              <a:defRPr/>
            </a:pPr>
            <a:r>
              <a:rPr kumimoji="0" lang="ja-JP" altLang="en-US" sz="1900" b="1" kern="0" dirty="0"/>
              <a:t>道路・舗装技術研究協会 理事長　稲垣 竜興 氏</a:t>
            </a:r>
            <a:endParaRPr kumimoji="0" lang="zh-CN" altLang="en-US" sz="1900" b="1" kern="0" dirty="0"/>
          </a:p>
        </p:txBody>
      </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597551" y="3424436"/>
            <a:ext cx="5492099" cy="3089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6455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pic>
        <p:nvPicPr>
          <p:cNvPr id="5" name="Picture 4"/>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977900" y="1184502"/>
            <a:ext cx="4319910" cy="38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5297822" y="1120188"/>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56" tIns="66341" rIns="132656" bIns="66341">
            <a:spAutoFit/>
          </a:bodyPr>
          <a:lstStyle/>
          <a:p>
            <a:pPr defTabSz="1324476" eaLnBrk="0" fontAlgn="auto" hangingPunct="0">
              <a:spcBef>
                <a:spcPts val="0"/>
              </a:spcBef>
              <a:spcAft>
                <a:spcPts val="0"/>
              </a:spcAft>
              <a:defRPr/>
            </a:pPr>
            <a:r>
              <a:rPr kumimoji="0" lang="ja-JP" altLang="en-US" sz="2900" b="1" kern="0" dirty="0">
                <a:solidFill>
                  <a:srgbClr val="000000"/>
                </a:solidFill>
                <a:latin typeface="Arial" charset="0"/>
              </a:rPr>
              <a:t>ノミネート賞</a:t>
            </a:r>
          </a:p>
        </p:txBody>
      </p:sp>
      <p:sp>
        <p:nvSpPr>
          <p:cNvPr id="7" name="Rectangle 12"/>
          <p:cNvSpPr>
            <a:spLocks noChangeArrowheads="1"/>
          </p:cNvSpPr>
          <p:nvPr/>
        </p:nvSpPr>
        <p:spPr bwMode="auto">
          <a:xfrm>
            <a:off x="775055" y="4864596"/>
            <a:ext cx="5860648" cy="1003877"/>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UC-win/Road</a:t>
            </a: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を利用したビークルイン</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ループシステムの</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ADAS</a:t>
            </a: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機能のテスト</a:t>
            </a:r>
            <a:endPar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en-US" altLang="ja-JP" sz="1600" b="1" dirty="0"/>
              <a:t>Hyundai Motor Group</a:t>
            </a:r>
            <a:endParaRPr lang="en-US" altLang="ja-JP" sz="1600" b="1" dirty="0">
              <a:effectLst>
                <a:outerShdw blurRad="38100" dist="38100" dir="2700000" algn="tl">
                  <a:srgbClr val="C0C0C0"/>
                </a:outerShdw>
              </a:effectLst>
              <a:ea typeface="ＭＳ Ｐゴシック" charset="-128"/>
            </a:endParaRPr>
          </a:p>
        </p:txBody>
      </p:sp>
      <p:sp>
        <p:nvSpPr>
          <p:cNvPr id="8" name="Text Box 9"/>
          <p:cNvSpPr txBox="1">
            <a:spLocks noChangeArrowheads="1"/>
          </p:cNvSpPr>
          <p:nvPr/>
        </p:nvSpPr>
        <p:spPr bwMode="auto">
          <a:xfrm>
            <a:off x="834975" y="5866658"/>
            <a:ext cx="5800735" cy="119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実物の車と</a:t>
            </a:r>
            <a:r>
              <a:rPr lang="en-US" altLang="ja-JP" sz="1200" dirty="0"/>
              <a:t>VR</a:t>
            </a:r>
            <a:r>
              <a:rPr lang="ja-JP" altLang="en-US" sz="1200" dirty="0"/>
              <a:t>上の車を連動させ、</a:t>
            </a:r>
            <a:r>
              <a:rPr lang="en-US" altLang="ja-JP" sz="1200" dirty="0"/>
              <a:t>ADAS</a:t>
            </a:r>
            <a:r>
              <a:rPr lang="ja-JP" altLang="en-US" sz="1200" dirty="0"/>
              <a:t>システムの検証を行うためのテストコース</a:t>
            </a:r>
            <a:r>
              <a:rPr lang="en-US" altLang="ja-JP" sz="1200" dirty="0"/>
              <a:t>VR</a:t>
            </a:r>
            <a:r>
              <a:rPr lang="ja-JP" altLang="en-US" sz="1200" dirty="0"/>
              <a:t>データ。運転している車が、</a:t>
            </a:r>
            <a:r>
              <a:rPr lang="en-US" altLang="ja-JP" sz="1200" dirty="0"/>
              <a:t>GPS</a:t>
            </a:r>
            <a:r>
              <a:rPr lang="ja-JP" altLang="en-US" sz="1200" dirty="0"/>
              <a:t>により</a:t>
            </a:r>
            <a:r>
              <a:rPr lang="en-US" altLang="ja-JP" sz="1200" dirty="0"/>
              <a:t>VR</a:t>
            </a:r>
            <a:r>
              <a:rPr lang="ja-JP" altLang="en-US" sz="1200" dirty="0"/>
              <a:t>のコース上にリアルタイムで再現され、</a:t>
            </a:r>
            <a:r>
              <a:rPr lang="en-US" altLang="ja-JP" sz="1200" dirty="0"/>
              <a:t>VR</a:t>
            </a:r>
            <a:r>
              <a:rPr lang="ja-JP" altLang="en-US" sz="1200" dirty="0"/>
              <a:t>上には現実空間には存在しない他車両が出現する。</a:t>
            </a:r>
            <a:r>
              <a:rPr lang="en-US" altLang="ja-JP" sz="1200" dirty="0"/>
              <a:t>VR</a:t>
            </a:r>
            <a:r>
              <a:rPr lang="ja-JP" altLang="en-US" sz="1200" dirty="0"/>
              <a:t>上の他車両に対して、運転中の車の</a:t>
            </a:r>
            <a:r>
              <a:rPr lang="en-US" altLang="ja-JP" sz="1200" dirty="0"/>
              <a:t>ADAS</a:t>
            </a:r>
            <a:r>
              <a:rPr lang="ja-JP" altLang="en-US" sz="1200" dirty="0" err="1"/>
              <a:t>が適</a:t>
            </a:r>
            <a:r>
              <a:rPr lang="ja-JP" altLang="en-US" sz="1200" dirty="0"/>
              <a:t>切に反応し、事故を回避できるか検証するためのテスト環境を構築している。</a:t>
            </a:r>
            <a:endParaRPr kumimoji="0" lang="ja-JP" altLang="en-US" sz="1200" b="1" dirty="0"/>
          </a:p>
        </p:txBody>
      </p:sp>
      <p:sp>
        <p:nvSpPr>
          <p:cNvPr id="9" name="Rectangle 12"/>
          <p:cNvSpPr>
            <a:spLocks noChangeArrowheads="1"/>
          </p:cNvSpPr>
          <p:nvPr/>
        </p:nvSpPr>
        <p:spPr bwMode="auto">
          <a:xfrm>
            <a:off x="860718" y="2271677"/>
            <a:ext cx="5860648" cy="1003877"/>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高解像度衛星群による写真を活用した</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建物・地形モデルの</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b="1" dirty="0" err="1">
                <a:solidFill>
                  <a:srgbClr val="7F130B"/>
                </a:solidFill>
                <a:effectLst>
                  <a:outerShdw blurRad="38100" dist="38100" dir="2700000" algn="tl">
                    <a:srgbClr val="C0C0C0"/>
                  </a:outerShdw>
                </a:effectLst>
                <a:latin typeface="メイリオ" pitchFamily="50" charset="-128"/>
                <a:ea typeface="メイリオ" pitchFamily="50" charset="-128"/>
              </a:rPr>
              <a:t>への</a:t>
            </a: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適用</a:t>
            </a:r>
            <a:endPar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ja-JP" altLang="en-US" sz="1600" b="1" dirty="0"/>
              <a:t>三井共同建設コンサルタント株式会社</a:t>
            </a:r>
            <a:endParaRPr lang="en-US" altLang="ja-JP" sz="1600" b="1" dirty="0">
              <a:effectLst>
                <a:outerShdw blurRad="38100" dist="38100" dir="2700000" algn="tl">
                  <a:srgbClr val="C0C0C0"/>
                </a:outerShdw>
              </a:effectLst>
              <a:ea typeface="ＭＳ Ｐゴシック" charset="-128"/>
            </a:endParaRPr>
          </a:p>
        </p:txBody>
      </p:sp>
      <p:sp>
        <p:nvSpPr>
          <p:cNvPr id="10" name="Text Box 9"/>
          <p:cNvSpPr txBox="1">
            <a:spLocks noChangeArrowheads="1"/>
          </p:cNvSpPr>
          <p:nvPr/>
        </p:nvSpPr>
        <p:spPr bwMode="auto">
          <a:xfrm>
            <a:off x="920638" y="3640460"/>
            <a:ext cx="5800735" cy="97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説明責任の観点より、大規模プロジェクトに関する地域住民等との円滑な合意形成に向け、</a:t>
            </a:r>
            <a:r>
              <a:rPr lang="en-US" altLang="ja-JP" sz="1200" dirty="0"/>
              <a:t>CIM/BIM</a:t>
            </a:r>
            <a:r>
              <a:rPr lang="ja-JP" altLang="en-US" sz="1200" dirty="0"/>
              <a:t>の一貫である</a:t>
            </a:r>
            <a:r>
              <a:rPr lang="en-US" altLang="ja-JP" sz="1200" dirty="0"/>
              <a:t>VR</a:t>
            </a:r>
            <a:r>
              <a:rPr lang="ja-JP" altLang="en-US" sz="1200" dirty="0"/>
              <a:t>技術を活用した利用者導線からの内部景観や日照影響等について検討している。なお、近年の衛星写真技術等の高度化に伴った詳細な地形や建物を効率的に活用している。さらに、躍動感溢れる音響を挿入して工夫している。</a:t>
            </a:r>
            <a:endParaRPr kumimoji="0" lang="ja-JP" altLang="en-US" sz="1200" b="1" dirty="0"/>
          </a:p>
        </p:txBody>
      </p:sp>
      <p:sp>
        <p:nvSpPr>
          <p:cNvPr id="11" name="正方形/長方形 10"/>
          <p:cNvSpPr/>
          <p:nvPr/>
        </p:nvSpPr>
        <p:spPr>
          <a:xfrm>
            <a:off x="6650863" y="4280761"/>
            <a:ext cx="3228589" cy="307686"/>
          </a:xfrm>
          <a:prstGeom prst="rect">
            <a:avLst/>
          </a:prstGeom>
        </p:spPr>
        <p:txBody>
          <a:bodyPr wrap="none" lIns="91351" tIns="45675" rIns="91351" bIns="45675">
            <a:spAutoFit/>
          </a:bodyPr>
          <a:lstStyle/>
          <a:p>
            <a:r>
              <a:rPr lang="en-US" altLang="ja-JP" sz="1400" dirty="0">
                <a:hlinkClick r:id="rId6"/>
              </a:rPr>
              <a:t>a3slist://vrcloud.forum8.co.jp/1tzu5s3g</a:t>
            </a:r>
            <a:endParaRPr lang="ja-JP" altLang="en-US" sz="1400" dirty="0"/>
          </a:p>
        </p:txBody>
      </p:sp>
      <p:sp>
        <p:nvSpPr>
          <p:cNvPr id="12" name="Rectangle 11"/>
          <p:cNvSpPr>
            <a:spLocks noChangeArrowheads="1"/>
          </p:cNvSpPr>
          <p:nvPr/>
        </p:nvSpPr>
        <p:spPr bwMode="auto">
          <a:xfrm>
            <a:off x="9807444" y="4281009"/>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7" action="ppaction://hlinkfile"/>
              </a:rPr>
              <a:t>作品紹介</a:t>
            </a:r>
            <a:r>
              <a:rPr lang="en-US" altLang="ja-JP" sz="1400" dirty="0">
                <a:solidFill>
                  <a:srgbClr val="000000"/>
                </a:solidFill>
                <a:hlinkClick r:id="rId7" action="ppaction://hlinkfile"/>
              </a:rPr>
              <a:t>AVI</a:t>
            </a:r>
            <a:endParaRPr lang="ja-JP" altLang="en-US" sz="1400" dirty="0">
              <a:solidFill>
                <a:srgbClr val="000000"/>
              </a:solidFill>
            </a:endParaRPr>
          </a:p>
        </p:txBody>
      </p:sp>
      <p:pic>
        <p:nvPicPr>
          <p:cNvPr id="13" name="Picture 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998016" y="2321453"/>
            <a:ext cx="3369016" cy="18950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998016" y="4946106"/>
            <a:ext cx="3369016" cy="1895071"/>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6650863" y="6953250"/>
            <a:ext cx="3228589" cy="307686"/>
          </a:xfrm>
          <a:prstGeom prst="rect">
            <a:avLst/>
          </a:prstGeom>
        </p:spPr>
        <p:txBody>
          <a:bodyPr wrap="none" lIns="91351" tIns="45675" rIns="91351" bIns="45675">
            <a:spAutoFit/>
          </a:bodyPr>
          <a:lstStyle/>
          <a:p>
            <a:r>
              <a:rPr lang="en-US" altLang="ja-JP" sz="1400" dirty="0">
                <a:hlinkClick r:id="rId10"/>
              </a:rPr>
              <a:t>a3slist://vrcloud.forum8.co.jp/ls3228o1</a:t>
            </a:r>
            <a:endParaRPr lang="ja-JP" altLang="en-US" sz="1400" dirty="0"/>
          </a:p>
        </p:txBody>
      </p:sp>
      <p:sp>
        <p:nvSpPr>
          <p:cNvPr id="16" name="Rectangle 11"/>
          <p:cNvSpPr>
            <a:spLocks noChangeArrowheads="1"/>
          </p:cNvSpPr>
          <p:nvPr/>
        </p:nvSpPr>
        <p:spPr bwMode="auto">
          <a:xfrm>
            <a:off x="9807444" y="6953498"/>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11" action="ppaction://hlinkfile"/>
              </a:rPr>
              <a:t>作品紹介</a:t>
            </a:r>
            <a:r>
              <a:rPr lang="en-US" altLang="ja-JP" sz="1400" dirty="0">
                <a:solidFill>
                  <a:srgbClr val="000000"/>
                </a:solidFill>
                <a:hlinkClick r:id="rId11" action="ppaction://hlinkfile"/>
              </a:rPr>
              <a:t>AVI</a:t>
            </a:r>
            <a:endParaRPr lang="ja-JP" altLang="en-US" sz="1400" dirty="0">
              <a:solidFill>
                <a:srgbClr val="000000"/>
              </a:solidFill>
            </a:endParaRPr>
          </a:p>
        </p:txBody>
      </p:sp>
    </p:spTree>
    <p:extLst>
      <p:ext uri="{BB962C8B-B14F-4D97-AF65-F5344CB8AC3E}">
        <p14:creationId xmlns:p14="http://schemas.microsoft.com/office/powerpoint/2010/main" val="4843777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kashima\Pictures\図4.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 y="0"/>
            <a:ext cx="11316362"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pic>
        <p:nvPicPr>
          <p:cNvPr id="5" name="Picture 4"/>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977900" y="1184502"/>
            <a:ext cx="4319910" cy="38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5297822" y="1120188"/>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56" tIns="66341" rIns="132656" bIns="66341">
            <a:spAutoFit/>
          </a:bodyPr>
          <a:lstStyle/>
          <a:p>
            <a:pPr defTabSz="1324476" eaLnBrk="0" fontAlgn="auto" hangingPunct="0">
              <a:spcBef>
                <a:spcPts val="0"/>
              </a:spcBef>
              <a:spcAft>
                <a:spcPts val="0"/>
              </a:spcAft>
              <a:defRPr/>
            </a:pPr>
            <a:r>
              <a:rPr kumimoji="0" lang="ja-JP" altLang="en-US" sz="2900" b="1" kern="0" dirty="0">
                <a:solidFill>
                  <a:srgbClr val="000000"/>
                </a:solidFill>
                <a:latin typeface="Arial" charset="0"/>
              </a:rPr>
              <a:t>ノミネート賞</a:t>
            </a:r>
          </a:p>
        </p:txBody>
      </p:sp>
      <p:sp>
        <p:nvSpPr>
          <p:cNvPr id="7" name="Rectangle 12"/>
          <p:cNvSpPr>
            <a:spLocks noChangeArrowheads="1"/>
          </p:cNvSpPr>
          <p:nvPr/>
        </p:nvSpPr>
        <p:spPr bwMode="auto">
          <a:xfrm>
            <a:off x="775055" y="4864596"/>
            <a:ext cx="5860648" cy="680711"/>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施工管理 ～舗装工事での</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3D</a:t>
            </a: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活用～</a:t>
            </a:r>
            <a:endPar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ja-JP" altLang="en-US" sz="1600" b="1" dirty="0"/>
              <a:t>道路工業株式会社</a:t>
            </a:r>
            <a:endParaRPr lang="en-US" altLang="ja-JP" sz="1600" b="1" dirty="0">
              <a:effectLst>
                <a:outerShdw blurRad="38100" dist="38100" dir="2700000" algn="tl">
                  <a:srgbClr val="C0C0C0"/>
                </a:outerShdw>
              </a:effectLst>
              <a:ea typeface="ＭＳ Ｐゴシック" charset="-128"/>
            </a:endParaRPr>
          </a:p>
        </p:txBody>
      </p:sp>
      <p:sp>
        <p:nvSpPr>
          <p:cNvPr id="8" name="Text Box 9"/>
          <p:cNvSpPr txBox="1">
            <a:spLocks noChangeArrowheads="1"/>
          </p:cNvSpPr>
          <p:nvPr/>
        </p:nvSpPr>
        <p:spPr bwMode="auto">
          <a:xfrm>
            <a:off x="834975" y="5584676"/>
            <a:ext cx="5800735" cy="97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北海道釧路町の道路舗装工事において、延長</a:t>
            </a:r>
            <a:r>
              <a:rPr lang="en-US" altLang="ja-JP" sz="1200" dirty="0"/>
              <a:t>6.0km</a:t>
            </a:r>
            <a:r>
              <a:rPr lang="ja-JP" altLang="en-US" sz="1200" dirty="0"/>
              <a:t>の新設道路を</a:t>
            </a:r>
            <a:r>
              <a:rPr lang="en-US" altLang="ja-JP" sz="1200" dirty="0"/>
              <a:t>3D</a:t>
            </a:r>
            <a:r>
              <a:rPr lang="ja-JP" altLang="en-US" sz="1200" dirty="0"/>
              <a:t>化し、アスファルト混合物の運搬ルートの検討や</a:t>
            </a:r>
            <a:r>
              <a:rPr lang="en-US" altLang="ja-JP" sz="1200" dirty="0"/>
              <a:t>VR</a:t>
            </a:r>
            <a:r>
              <a:rPr lang="ja-JP" altLang="en-US" sz="1200" dirty="0"/>
              <a:t>デバイスを使用した安全教育、道路付属物の設置位置の検討、完成イメージの共有など施工管理のあらゆる場面で</a:t>
            </a:r>
            <a:r>
              <a:rPr lang="en-US" altLang="ja-JP" sz="1200" dirty="0"/>
              <a:t>3D</a:t>
            </a:r>
            <a:r>
              <a:rPr lang="ja-JP" altLang="en-US" sz="1200" dirty="0"/>
              <a:t>モデルを活用することで、施工の「見える化」を図り、生産性向上に大きく役立ちました。</a:t>
            </a:r>
            <a:endParaRPr kumimoji="0" lang="ja-JP" altLang="en-US" sz="1200" b="1" dirty="0"/>
          </a:p>
        </p:txBody>
      </p:sp>
      <p:sp>
        <p:nvSpPr>
          <p:cNvPr id="9" name="Rectangle 12"/>
          <p:cNvSpPr>
            <a:spLocks noChangeArrowheads="1"/>
          </p:cNvSpPr>
          <p:nvPr/>
        </p:nvSpPr>
        <p:spPr bwMode="auto">
          <a:xfrm>
            <a:off x="860718" y="2271677"/>
            <a:ext cx="5860648" cy="680711"/>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zh-TW" altLang="en-US" b="1" dirty="0">
                <a:solidFill>
                  <a:srgbClr val="7F130B"/>
                </a:solidFill>
                <a:effectLst>
                  <a:outerShdw blurRad="38100" dist="38100" dir="2700000" algn="tl">
                    <a:srgbClr val="C0C0C0"/>
                  </a:outerShdw>
                </a:effectLst>
                <a:latin typeface="メイリオ" pitchFamily="50" charset="-128"/>
                <a:ea typeface="メイリオ" pitchFamily="50" charset="-128"/>
              </a:rPr>
              <a:t>武漢市長江大橋路面減速標識線評価業務</a:t>
            </a:r>
            <a:endPar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ja-JP" altLang="en-US" sz="1600" b="1" dirty="0"/>
              <a:t>武漢理工大学</a:t>
            </a:r>
            <a:endParaRPr lang="en-US" altLang="ja-JP" sz="1600" b="1" dirty="0">
              <a:effectLst>
                <a:outerShdw blurRad="38100" dist="38100" dir="2700000" algn="tl">
                  <a:srgbClr val="C0C0C0"/>
                </a:outerShdw>
              </a:effectLst>
              <a:ea typeface="ＭＳ Ｐゴシック" charset="-128"/>
            </a:endParaRPr>
          </a:p>
        </p:txBody>
      </p:sp>
      <p:sp>
        <p:nvSpPr>
          <p:cNvPr id="10" name="Text Box 9"/>
          <p:cNvSpPr txBox="1">
            <a:spLocks noChangeArrowheads="1"/>
          </p:cNvSpPr>
          <p:nvPr/>
        </p:nvSpPr>
        <p:spPr bwMode="auto">
          <a:xfrm>
            <a:off x="920638" y="2920380"/>
            <a:ext cx="5800735" cy="166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最も減速効果が高い路面標識を評価するため、</a:t>
            </a:r>
            <a:r>
              <a:rPr lang="en-US" altLang="ja-JP" sz="1200" dirty="0"/>
              <a:t>UC-win/Road</a:t>
            </a:r>
            <a:r>
              <a:rPr lang="ja-JP" altLang="en-US" sz="1200" dirty="0"/>
              <a:t>の中で</a:t>
            </a:r>
            <a:r>
              <a:rPr lang="en-US" altLang="ja-JP" sz="1200" dirty="0"/>
              <a:t>14</a:t>
            </a:r>
            <a:r>
              <a:rPr lang="ja-JP" altLang="en-US" sz="1200" dirty="0"/>
              <a:t>パターンの減速路面標識を作成し、武漢長江大橋の路面に舗装し、運転シミュレーションで検証を行った。各路面標識パターンは</a:t>
            </a:r>
            <a:r>
              <a:rPr lang="en-US" altLang="ja-JP" sz="1200" dirty="0"/>
              <a:t>300m</a:t>
            </a:r>
            <a:r>
              <a:rPr lang="ja-JP" altLang="en-US" sz="1200" dirty="0"/>
              <a:t>を設置し、ドライバーを正常な運転状態に回復させるため、</a:t>
            </a:r>
            <a:r>
              <a:rPr lang="en-US" altLang="ja-JP" sz="1200" dirty="0"/>
              <a:t>2000m</a:t>
            </a:r>
            <a:r>
              <a:rPr lang="ja-JP" altLang="en-US" sz="1200" dirty="0"/>
              <a:t>のトランジット区間も設けている。また、異なる交通流中の車間距離の特徴を分析するため、それぞれ交通量の大・小の設定での運転実験も行った。</a:t>
            </a:r>
            <a:r>
              <a:rPr lang="en-US" altLang="ja-JP" sz="1200" dirty="0"/>
              <a:t>VR</a:t>
            </a:r>
            <a:r>
              <a:rPr lang="ja-JP" altLang="en-US" sz="1200" dirty="0"/>
              <a:t>データの総延長は</a:t>
            </a:r>
            <a:r>
              <a:rPr lang="en-US" altLang="ja-JP" sz="1200" dirty="0"/>
              <a:t>70</a:t>
            </a:r>
            <a:r>
              <a:rPr lang="ja-JP" altLang="en-US" sz="1200" dirty="0"/>
              <a:t>キロもある橋梁路面、最後実験の結果から</a:t>
            </a:r>
            <a:r>
              <a:rPr lang="en-US" altLang="ja-JP" sz="1200" dirty="0"/>
              <a:t>2</a:t>
            </a:r>
            <a:r>
              <a:rPr lang="ja-JP" altLang="en-US" sz="1200" dirty="0" err="1"/>
              <a:t>つの</a:t>
            </a:r>
            <a:r>
              <a:rPr lang="ja-JP" altLang="en-US" sz="1200" dirty="0"/>
              <a:t>パターンを決め、実際、武漢長江大橋に導入された。。</a:t>
            </a:r>
            <a:endParaRPr kumimoji="0" lang="ja-JP" altLang="en-US" sz="1200" b="1" dirty="0"/>
          </a:p>
        </p:txBody>
      </p:sp>
      <p:sp>
        <p:nvSpPr>
          <p:cNvPr id="11" name="正方形/長方形 10"/>
          <p:cNvSpPr/>
          <p:nvPr/>
        </p:nvSpPr>
        <p:spPr>
          <a:xfrm>
            <a:off x="6650863" y="4280761"/>
            <a:ext cx="3228589" cy="307686"/>
          </a:xfrm>
          <a:prstGeom prst="rect">
            <a:avLst/>
          </a:prstGeom>
        </p:spPr>
        <p:txBody>
          <a:bodyPr wrap="none" lIns="91351" tIns="45675" rIns="91351" bIns="45675">
            <a:spAutoFit/>
          </a:bodyPr>
          <a:lstStyle/>
          <a:p>
            <a:r>
              <a:rPr lang="en-US" altLang="ja-JP" sz="1400" dirty="0">
                <a:hlinkClick r:id="rId6"/>
              </a:rPr>
              <a:t>a3slist://vrcloud.forum8.co.jp/ai18l56w</a:t>
            </a:r>
            <a:endParaRPr lang="ja-JP" altLang="en-US" sz="1400" dirty="0"/>
          </a:p>
        </p:txBody>
      </p:sp>
      <p:sp>
        <p:nvSpPr>
          <p:cNvPr id="12" name="Rectangle 11"/>
          <p:cNvSpPr>
            <a:spLocks noChangeArrowheads="1"/>
          </p:cNvSpPr>
          <p:nvPr/>
        </p:nvSpPr>
        <p:spPr bwMode="auto">
          <a:xfrm>
            <a:off x="9807444" y="4281009"/>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7" action="ppaction://hlinkfile"/>
              </a:rPr>
              <a:t>作品紹介</a:t>
            </a:r>
            <a:r>
              <a:rPr lang="en-US" altLang="ja-JP" sz="1400" dirty="0">
                <a:solidFill>
                  <a:srgbClr val="000000"/>
                </a:solidFill>
                <a:hlinkClick r:id="rId7" action="ppaction://hlinkfile"/>
              </a:rPr>
              <a:t>AVI</a:t>
            </a:r>
            <a:endParaRPr lang="ja-JP" altLang="en-US" sz="1400" dirty="0">
              <a:solidFill>
                <a:srgbClr val="000000"/>
              </a:solidFill>
            </a:endParaRPr>
          </a:p>
        </p:txBody>
      </p:sp>
      <p:pic>
        <p:nvPicPr>
          <p:cNvPr id="13" name="Picture 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998016" y="2321453"/>
            <a:ext cx="3369015" cy="18950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998016" y="4946106"/>
            <a:ext cx="3369015" cy="1895071"/>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6650863" y="6953250"/>
            <a:ext cx="3228589" cy="307686"/>
          </a:xfrm>
          <a:prstGeom prst="rect">
            <a:avLst/>
          </a:prstGeom>
        </p:spPr>
        <p:txBody>
          <a:bodyPr wrap="none" lIns="91351" tIns="45675" rIns="91351" bIns="45675">
            <a:spAutoFit/>
          </a:bodyPr>
          <a:lstStyle/>
          <a:p>
            <a:r>
              <a:rPr lang="en-US" altLang="ja-JP" sz="1400" dirty="0">
                <a:hlinkClick r:id="rId10"/>
              </a:rPr>
              <a:t>a3slist://vrcloud.forum8.co.jp/tl4o6lx2</a:t>
            </a:r>
            <a:endParaRPr lang="ja-JP" altLang="en-US" sz="1400" dirty="0"/>
          </a:p>
        </p:txBody>
      </p:sp>
      <p:sp>
        <p:nvSpPr>
          <p:cNvPr id="16" name="Rectangle 11"/>
          <p:cNvSpPr>
            <a:spLocks noChangeArrowheads="1"/>
          </p:cNvSpPr>
          <p:nvPr/>
        </p:nvSpPr>
        <p:spPr bwMode="auto">
          <a:xfrm>
            <a:off x="9807444" y="6953498"/>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11" action="ppaction://hlinkfile"/>
              </a:rPr>
              <a:t>作品紹介</a:t>
            </a:r>
            <a:r>
              <a:rPr lang="en-US" altLang="ja-JP" sz="1400" dirty="0">
                <a:solidFill>
                  <a:srgbClr val="000000"/>
                </a:solidFill>
                <a:hlinkClick r:id="rId11" action="ppaction://hlinkfile"/>
              </a:rPr>
              <a:t>AVI</a:t>
            </a:r>
            <a:endParaRPr lang="ja-JP" altLang="en-US" sz="1400" dirty="0">
              <a:solidFill>
                <a:srgbClr val="000000"/>
              </a:solidFill>
            </a:endParaRPr>
          </a:p>
        </p:txBody>
      </p:sp>
    </p:spTree>
    <p:extLst>
      <p:ext uri="{BB962C8B-B14F-4D97-AF65-F5344CB8AC3E}">
        <p14:creationId xmlns:p14="http://schemas.microsoft.com/office/powerpoint/2010/main" val="21573989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Rectangle 12"/>
          <p:cNvSpPr>
            <a:spLocks noChangeArrowheads="1"/>
          </p:cNvSpPr>
          <p:nvPr/>
        </p:nvSpPr>
        <p:spPr bwMode="auto">
          <a:xfrm>
            <a:off x="1203649" y="2258077"/>
            <a:ext cx="9087922" cy="1022343"/>
          </a:xfrm>
          <a:prstGeom prst="rect">
            <a:avLst/>
          </a:prstGeom>
          <a:noFill/>
          <a:ln w="9525">
            <a:noFill/>
            <a:miter lim="800000"/>
            <a:headEnd/>
            <a:tailEnd/>
          </a:ln>
          <a:effectLst/>
        </p:spPr>
        <p:txBody>
          <a:bodyPr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大規模地震における緊急災害対応</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の提案</a:t>
            </a:r>
          </a:p>
          <a:p>
            <a:pPr algn="r">
              <a:spcBef>
                <a:spcPct val="20000"/>
              </a:spcBef>
              <a:defRPr/>
            </a:pPr>
            <a:r>
              <a:rPr lang="zh-CN" altLang="en-US" b="1" dirty="0"/>
              <a:t>京都市立伏見工業高等学校（京都市立京都工学院高等学校）</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12" name="Text Box 9"/>
          <p:cNvSpPr txBox="1">
            <a:spLocks noChangeArrowheads="1"/>
          </p:cNvSpPr>
          <p:nvPr/>
        </p:nvSpPr>
        <p:spPr bwMode="auto">
          <a:xfrm>
            <a:off x="6449938" y="3727070"/>
            <a:ext cx="4608587" cy="18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近い将来に想定される様々な大規模地震において、想定外の被害が発生する可能性がある。その発生直後の被災状況をマルチコプターによって撮影し、</a:t>
            </a:r>
            <a:r>
              <a:rPr lang="en-US" altLang="ja-JP" sz="1600" dirty="0" err="1"/>
              <a:t>sfm</a:t>
            </a:r>
            <a:r>
              <a:rPr lang="ja-JP" altLang="en-US" sz="1600" dirty="0"/>
              <a:t>解析によって点群データ化することで、災害時の避難や支援物資の供給に役立つ緊急災害対応</a:t>
            </a:r>
            <a:r>
              <a:rPr lang="en-US" altLang="ja-JP" sz="1600" dirty="0"/>
              <a:t>VR</a:t>
            </a:r>
            <a:r>
              <a:rPr lang="ja-JP" altLang="en-US" sz="1600" dirty="0"/>
              <a:t>を提案した。</a:t>
            </a:r>
            <a:endParaRPr kumimoji="0" lang="ja-JP" altLang="en-US" sz="1600" b="1" dirty="0">
              <a:solidFill>
                <a:prstClr val="black"/>
              </a:solidFill>
            </a:endParaRPr>
          </a:p>
        </p:txBody>
      </p:sp>
      <p:sp>
        <p:nvSpPr>
          <p:cNvPr id="13" name="正方形/長方形 12"/>
          <p:cNvSpPr/>
          <p:nvPr/>
        </p:nvSpPr>
        <p:spPr>
          <a:xfrm>
            <a:off x="7365441" y="6969558"/>
            <a:ext cx="3585289" cy="415407"/>
          </a:xfrm>
          <a:prstGeom prst="rect">
            <a:avLst/>
          </a:prstGeom>
        </p:spPr>
        <p:txBody>
          <a:bodyPr wrap="none" lIns="91351" tIns="45675" rIns="91351" bIns="45675">
            <a:spAutoFit/>
          </a:bodyPr>
          <a:lstStyle/>
          <a:p>
            <a:r>
              <a:rPr lang="en-US" altLang="ja-JP" dirty="0">
                <a:solidFill>
                  <a:prstClr val="black"/>
                </a:solidFill>
                <a:hlinkClick r:id="rId3"/>
              </a:rPr>
              <a:t>a3s://124.33.193.34:50060/</a:t>
            </a:r>
            <a:endParaRPr lang="ja-JP" altLang="en-US" dirty="0">
              <a:solidFill>
                <a:prstClr val="black"/>
              </a:solidFill>
            </a:endParaRPr>
          </a:p>
        </p:txBody>
      </p:sp>
      <p:sp>
        <p:nvSpPr>
          <p:cNvPr id="14" name="Rectangle 11"/>
          <p:cNvSpPr>
            <a:spLocks noChangeArrowheads="1"/>
          </p:cNvSpPr>
          <p:nvPr/>
        </p:nvSpPr>
        <p:spPr bwMode="auto">
          <a:xfrm>
            <a:off x="7365441"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4" action="ppaction://hlinkfile"/>
              </a:rPr>
              <a:t>作品紹介</a:t>
            </a:r>
            <a:r>
              <a:rPr lang="en-US" altLang="ja-JP" dirty="0">
                <a:solidFill>
                  <a:srgbClr val="000000"/>
                </a:solidFill>
                <a:hlinkClick r:id="rId4" action="ppaction://hlinkfile"/>
              </a:rPr>
              <a:t>AVI</a:t>
            </a:r>
            <a:endParaRPr lang="ja-JP" altLang="en-US" dirty="0">
              <a:solidFill>
                <a:srgbClr val="000000"/>
              </a:solidFill>
            </a:endParaRPr>
          </a:p>
        </p:txBody>
      </p:sp>
      <p:sp>
        <p:nvSpPr>
          <p:cNvPr id="20" name="右カーブ矢印 19">
            <a:hlinkClick r:id="rId5"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lang="ja-JP" altLang="en-US">
              <a:solidFill>
                <a:prstClr val="black"/>
              </a:solidFill>
            </a:endParaRPr>
          </a:p>
        </p:txBody>
      </p:sp>
      <p:sp>
        <p:nvSpPr>
          <p:cNvPr id="21"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6" action="ppaction://hlinksldjump"/>
              </a:rPr>
              <a:t>コンテンツ</a:t>
            </a:r>
            <a:endParaRPr lang="ja-JP" altLang="en-US" sz="1200" b="1" dirty="0">
              <a:solidFill>
                <a:srgbClr val="CCECFF"/>
              </a:solidFill>
            </a:endParaRPr>
          </a:p>
        </p:txBody>
      </p:sp>
      <p:sp>
        <p:nvSpPr>
          <p:cNvPr id="17" name="Rectangle 4"/>
          <p:cNvSpPr>
            <a:spLocks noChangeArrowheads="1"/>
          </p:cNvSpPr>
          <p:nvPr/>
        </p:nvSpPr>
        <p:spPr bwMode="auto">
          <a:xfrm>
            <a:off x="5441830" y="1120181"/>
            <a:ext cx="5873874" cy="85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審査員特別賞　</a:t>
            </a:r>
            <a:r>
              <a:rPr lang="ja-JP" altLang="en-US" sz="2800" b="1" dirty="0"/>
              <a:t>地域づくり賞</a:t>
            </a:r>
            <a:endParaRPr kumimoji="0" lang="zh-CN" altLang="en-US" sz="1800" b="1" kern="0" dirty="0"/>
          </a:p>
          <a:p>
            <a:pPr defTabSz="1324575" eaLnBrk="0" fontAlgn="auto" hangingPunct="0">
              <a:spcBef>
                <a:spcPts val="0"/>
              </a:spcBef>
              <a:spcAft>
                <a:spcPts val="0"/>
              </a:spcAft>
              <a:defRPr/>
            </a:pPr>
            <a:r>
              <a:rPr kumimoji="0" lang="en-US" altLang="ja-JP" sz="1900" b="1" kern="0" dirty="0"/>
              <a:t>NPO </a:t>
            </a:r>
            <a:r>
              <a:rPr kumimoji="0" lang="ja-JP" altLang="en-US" sz="1900" b="1" kern="0" dirty="0"/>
              <a:t>地域づくり工房 代表　　傘木 宏夫 氏</a:t>
            </a:r>
            <a:endParaRPr kumimoji="0" lang="zh-CN" altLang="en-US" sz="1900" b="1" kern="0" dirty="0"/>
          </a:p>
        </p:txBody>
      </p:sp>
      <p:pic>
        <p:nvPicPr>
          <p:cNvPr id="18" name="Picture 2" descr="C:\data\印刷\DesignFestival\第3回-2011\PPT\sozai\con-審査員.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5928" y="1239656"/>
            <a:ext cx="4547925" cy="528592"/>
          </a:xfrm>
          <a:prstGeom prst="rect">
            <a:avLst/>
          </a:prstGeom>
          <a:noFill/>
          <a:extLst>
            <a:ext uri="{909E8E84-426E-40DD-AFC4-6F175D3DCCD1}">
              <a14:hiddenFill xmlns:a14="http://schemas.microsoft.com/office/drawing/2010/main">
                <a:solidFill>
                  <a:srgbClr val="FFFFFF"/>
                </a:solidFill>
              </a14:hiddenFill>
            </a:ext>
          </a:extLst>
        </p:spPr>
      </p:pic>
      <p:pic>
        <p:nvPicPr>
          <p:cNvPr id="87042" name="Picture 2" descr="http://vrcon.forum8.jp/image/3dvr-16/VRCON2017-002.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3657" y="3713163"/>
            <a:ext cx="5474917" cy="308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333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95" y="1057"/>
            <a:ext cx="11310312" cy="804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048933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p:txBody>
          <a:bodyPr/>
          <a:lstStyle/>
          <a:p>
            <a:endParaRPr kumimoji="1" lang="ja-JP" altLang="en-US"/>
          </a:p>
        </p:txBody>
      </p:sp>
      <p:pic>
        <p:nvPicPr>
          <p:cNvPr id="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6" y="-22225"/>
            <a:ext cx="11315700" cy="802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1076170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0BC8C547-CC82-4590-B31D-A2E93DFBD79E}"/>
              </a:ext>
            </a:extLst>
          </p:cNvPr>
          <p:cNvSpPr>
            <a:spLocks noGrp="1"/>
          </p:cNvSpPr>
          <p:nvPr>
            <p:ph type="title"/>
          </p:nvPr>
        </p:nvSpPr>
        <p:spPr/>
        <p:txBody>
          <a:bodyPr/>
          <a:lstStyle/>
          <a:p>
            <a:r>
              <a:rPr kumimoji="1" lang="en-US" altLang="ja-JP" dirty="0"/>
              <a:t>UC-win/Road</a:t>
            </a:r>
            <a:r>
              <a:rPr kumimoji="1" lang="ja-JP" altLang="en-US" dirty="0"/>
              <a:t>開発予定</a:t>
            </a:r>
          </a:p>
        </p:txBody>
      </p:sp>
      <p:sp>
        <p:nvSpPr>
          <p:cNvPr id="3" name="コンテンツ プレースホルダー 2">
            <a:extLst>
              <a:ext uri="{FF2B5EF4-FFF2-40B4-BE49-F238E27FC236}">
                <a16:creationId xmlns="" xmlns:a16="http://schemas.microsoft.com/office/drawing/2014/main" id="{21595E5A-CDC9-48B2-84C8-73C131550C47}"/>
              </a:ext>
            </a:extLst>
          </p:cNvPr>
          <p:cNvSpPr>
            <a:spLocks noGrp="1"/>
          </p:cNvSpPr>
          <p:nvPr>
            <p:ph idx="1"/>
          </p:nvPr>
        </p:nvSpPr>
        <p:spPr/>
        <p:txBody>
          <a:bodyPr/>
          <a:lstStyle/>
          <a:p>
            <a:r>
              <a:rPr lang="ja-JP" altLang="en-US" sz="2200" dirty="0"/>
              <a:t>シミュレーション</a:t>
            </a:r>
            <a:endParaRPr lang="en-US" altLang="ja-JP" sz="2200" dirty="0"/>
          </a:p>
          <a:p>
            <a:pPr lvl="1"/>
            <a:r>
              <a:rPr lang="ja-JP" altLang="en-US" sz="2200" dirty="0"/>
              <a:t>センサーモデル拡張</a:t>
            </a:r>
            <a:endParaRPr lang="en-US" altLang="ja-JP" sz="2200" dirty="0"/>
          </a:p>
          <a:p>
            <a:pPr lvl="1"/>
            <a:r>
              <a:rPr lang="ja-JP" altLang="en-US" sz="2200" dirty="0"/>
              <a:t>自動運転、</a:t>
            </a:r>
            <a:r>
              <a:rPr lang="en-US" altLang="ja-JP" sz="2200" dirty="0"/>
              <a:t>ADAS</a:t>
            </a:r>
            <a:r>
              <a:rPr lang="ja-JP" altLang="en-US" sz="2200" dirty="0"/>
              <a:t>機能シミュレーション拡張</a:t>
            </a:r>
            <a:endParaRPr lang="en-US" altLang="ja-JP" sz="2200" dirty="0"/>
          </a:p>
          <a:p>
            <a:pPr lvl="1"/>
            <a:r>
              <a:rPr lang="ja-JP" altLang="en-US" sz="2200" dirty="0"/>
              <a:t>車両運動モデル改良（タイヤモデル、トレーラトラック、ステアリングハンドルフィードバック）</a:t>
            </a:r>
            <a:endParaRPr lang="en-US" altLang="ja-JP" sz="2200" dirty="0"/>
          </a:p>
          <a:p>
            <a:pPr lvl="1"/>
            <a:r>
              <a:rPr lang="en-US" altLang="ja-JP" sz="2200" dirty="0" err="1"/>
              <a:t>OpenDrive</a:t>
            </a:r>
            <a:r>
              <a:rPr lang="en-US" altLang="ja-JP" sz="2200" dirty="0"/>
              <a:t>,</a:t>
            </a:r>
            <a:r>
              <a:rPr lang="ja-JP" altLang="en-US" sz="2200" dirty="0"/>
              <a:t> </a:t>
            </a:r>
            <a:r>
              <a:rPr lang="en-US" altLang="ja-JP" sz="2200" dirty="0" err="1"/>
              <a:t>OpenScenario</a:t>
            </a:r>
            <a:r>
              <a:rPr lang="ja-JP" altLang="en-US" sz="2200" dirty="0"/>
              <a:t>対応</a:t>
            </a:r>
            <a:endParaRPr lang="en-US" altLang="ja-JP" sz="2200" dirty="0"/>
          </a:p>
          <a:p>
            <a:r>
              <a:rPr lang="ja-JP" altLang="en-US" sz="2200" dirty="0"/>
              <a:t>土木建設エンジニアリング</a:t>
            </a:r>
            <a:endParaRPr lang="en-US" altLang="ja-JP" sz="2200" dirty="0"/>
          </a:p>
          <a:p>
            <a:pPr lvl="1"/>
            <a:r>
              <a:rPr lang="en-US" altLang="ja-JP" sz="2200" dirty="0"/>
              <a:t>4D</a:t>
            </a:r>
            <a:r>
              <a:rPr lang="ja-JP" altLang="en-US" sz="2200" dirty="0"/>
              <a:t>シミュレーション拡張</a:t>
            </a:r>
          </a:p>
          <a:p>
            <a:pPr lvl="1"/>
            <a:r>
              <a:rPr lang="ja-JP" altLang="en-US" sz="2200" dirty="0"/>
              <a:t>全体構造一般図生成</a:t>
            </a:r>
            <a:r>
              <a:rPr lang="en-US" altLang="ja-JP" sz="2200" dirty="0"/>
              <a:t>(</a:t>
            </a:r>
            <a:r>
              <a:rPr lang="ja-JP" altLang="en-US" sz="2200" dirty="0"/>
              <a:t>平面、縦断、断面）</a:t>
            </a:r>
          </a:p>
          <a:p>
            <a:pPr lvl="1"/>
            <a:r>
              <a:rPr lang="ja-JP" altLang="en-US" sz="2200" dirty="0"/>
              <a:t>地層表面対応（表面データ読み込み・出力）</a:t>
            </a:r>
          </a:p>
          <a:p>
            <a:pPr lvl="1"/>
            <a:r>
              <a:rPr lang="ja-JP" altLang="en-US" sz="2200" dirty="0"/>
              <a:t>土工数量出力</a:t>
            </a:r>
          </a:p>
          <a:p>
            <a:pPr lvl="1"/>
            <a:r>
              <a:rPr lang="en-US" altLang="ja-JP" sz="2200" dirty="0"/>
              <a:t>3D</a:t>
            </a:r>
            <a:r>
              <a:rPr lang="ja-JP" altLang="en-US" sz="2200" dirty="0"/>
              <a:t>配筋モデルインポートと属性参照機能</a:t>
            </a:r>
          </a:p>
          <a:p>
            <a:r>
              <a:rPr lang="ja-JP" altLang="en-US" sz="2200" dirty="0"/>
              <a:t>共通</a:t>
            </a:r>
            <a:endParaRPr lang="en-US" altLang="ja-JP" sz="2200" dirty="0"/>
          </a:p>
          <a:p>
            <a:pPr lvl="1"/>
            <a:r>
              <a:rPr lang="ja-JP" altLang="en-US" sz="2200" dirty="0"/>
              <a:t>クラウド連携（モデル単位）</a:t>
            </a:r>
          </a:p>
          <a:p>
            <a:pPr lvl="1"/>
            <a:r>
              <a:rPr lang="en-US" altLang="ja-JP" sz="2200" dirty="0"/>
              <a:t>C++API</a:t>
            </a:r>
          </a:p>
        </p:txBody>
      </p:sp>
    </p:spTree>
    <p:extLst>
      <p:ext uri="{BB962C8B-B14F-4D97-AF65-F5344CB8AC3E}">
        <p14:creationId xmlns:p14="http://schemas.microsoft.com/office/powerpoint/2010/main" val="2892019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正方形/長方形 20"/>
          <p:cNvSpPr/>
          <p:nvPr/>
        </p:nvSpPr>
        <p:spPr bwMode="auto">
          <a:xfrm>
            <a:off x="-30782" y="-31948"/>
            <a:ext cx="11376000" cy="864000"/>
          </a:xfrm>
          <a:prstGeom prst="rect">
            <a:avLst/>
          </a:prstGeom>
          <a:solidFill>
            <a:srgbClr val="0A162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97" tIns="45568" rIns="91097" bIns="45568" rtlCol="0" anchor="ctr">
            <a:spAutoFit/>
          </a:bodyPr>
          <a:lstStyle/>
          <a:p>
            <a:pPr algn="ctr" eaLnBrk="0" hangingPunct="0">
              <a:defRPr/>
            </a:pPr>
            <a:endParaRPr lang="ja-JP" altLang="en-US" sz="3300" b="1" dirty="0">
              <a:solidFill>
                <a:srgbClr val="000000"/>
              </a:solidFill>
              <a:latin typeface="メイリオ" pitchFamily="50" charset="-128"/>
              <a:ea typeface="メイリオ" pitchFamily="50" charset="-128"/>
            </a:endParaRPr>
          </a:p>
        </p:txBody>
      </p:sp>
      <p:sp>
        <p:nvSpPr>
          <p:cNvPr id="7" name="タイトル 1">
            <a:extLst>
              <a:ext uri="{FF2B5EF4-FFF2-40B4-BE49-F238E27FC236}">
                <a16:creationId xmlns="" xmlns:a16="http://schemas.microsoft.com/office/drawing/2014/main" id="{0E9D5B73-65FE-4721-A747-74C57B8C0DA0}"/>
              </a:ext>
            </a:extLst>
          </p:cNvPr>
          <p:cNvSpPr txBox="1">
            <a:spLocks/>
          </p:cNvSpPr>
          <p:nvPr/>
        </p:nvSpPr>
        <p:spPr bwMode="auto">
          <a:xfrm>
            <a:off x="323850" y="-208648"/>
            <a:ext cx="10357589" cy="125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48" tIns="51836" rIns="103648" bIns="51836" numCol="1" anchor="ctr" anchorCtr="0" compatLnSpc="1">
            <a:prstTxWarp prst="textNoShape">
              <a:avLst/>
            </a:prstTxWarp>
          </a:bodyPr>
          <a:lstStyle>
            <a:lvl1pPr algn="l" defTabSz="1097772" rtl="0" eaLnBrk="0" fontAlgn="base" hangingPunct="0">
              <a:spcBef>
                <a:spcPct val="0"/>
              </a:spcBef>
              <a:spcAft>
                <a:spcPct val="0"/>
              </a:spcAft>
              <a:defRPr kumimoji="1" sz="3000">
                <a:solidFill>
                  <a:schemeClr val="bg1"/>
                </a:solidFill>
                <a:latin typeface="+mj-lt"/>
                <a:ea typeface="+mj-ea"/>
                <a:cs typeface="+mj-cs"/>
              </a:defRPr>
            </a:lvl1pPr>
            <a:lvl2pPr algn="ctr" defTabSz="1097772"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772"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772"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772"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6046" algn="ctr" defTabSz="1100524"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2090" algn="ctr" defTabSz="1100524"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8138" algn="ctr" defTabSz="1100524"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4179" algn="ctr" defTabSz="1100524" rtl="0" fontAlgn="base">
              <a:spcBef>
                <a:spcPct val="0"/>
              </a:spcBef>
              <a:spcAft>
                <a:spcPct val="0"/>
              </a:spcAft>
              <a:defRPr kumimoji="1" sz="5300">
                <a:solidFill>
                  <a:schemeClr val="tx2"/>
                </a:solidFill>
                <a:latin typeface="Times New Roman" pitchFamily="18" charset="0"/>
                <a:ea typeface="ＭＳ Ｐゴシック" pitchFamily="50" charset="-128"/>
              </a:defRPr>
            </a:lvl9pPr>
          </a:lstStyle>
          <a:p>
            <a:r>
              <a:rPr lang="ja-JP" altLang="en-US" sz="2828" b="1" i="1" dirty="0">
                <a:solidFill>
                  <a:srgbClr val="FFFFFF"/>
                </a:solidFill>
                <a:latin typeface="メイリオ" panose="020B0604030504040204" pitchFamily="50" charset="-128"/>
                <a:ea typeface="メイリオ" panose="020B0604030504040204" pitchFamily="50" charset="-128"/>
              </a:rPr>
              <a:t>マルチフィジクスモデル対応事例</a:t>
            </a:r>
          </a:p>
        </p:txBody>
      </p:sp>
      <p:pic>
        <p:nvPicPr>
          <p:cNvPr id="9" name="Picture 5" descr="http://www.forum8.co.jp/topic/image/uc111/up111-seihin11-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2806" y="1440225"/>
            <a:ext cx="2630997" cy="1567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7" descr="http://www.forum8.co.jp/topic/image/uc111/up111-seihin11-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97972" y="1440226"/>
            <a:ext cx="2624820" cy="1564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4227832" y="1045781"/>
            <a:ext cx="1410964" cy="343620"/>
          </a:xfrm>
          <a:prstGeom prst="rect">
            <a:avLst/>
          </a:prstGeom>
        </p:spPr>
        <p:txBody>
          <a:bodyPr wrap="none">
            <a:spAutoFit/>
          </a:bodyPr>
          <a:lstStyle/>
          <a:p>
            <a:pPr fontAlgn="auto">
              <a:spcBef>
                <a:spcPts val="0"/>
              </a:spcBef>
              <a:spcAft>
                <a:spcPts val="0"/>
              </a:spcAft>
            </a:pPr>
            <a:r>
              <a:rPr lang="en-US" altLang="ja-JP" sz="1633" dirty="0">
                <a:solidFill>
                  <a:srgbClr val="000000"/>
                </a:solidFill>
                <a:latin typeface="メイリオ" panose="020B0604030504040204" pitchFamily="50" charset="-128"/>
                <a:ea typeface="メイリオ" panose="020B0604030504040204" pitchFamily="50" charset="-128"/>
                <a:hlinkClick r:id="rId5" action="ppaction://hlinkfile"/>
              </a:rPr>
              <a:t>eq-sim.mp4</a:t>
            </a:r>
            <a:endParaRPr lang="ja-JP" altLang="en-US" sz="1633" dirty="0">
              <a:solidFill>
                <a:srgbClr val="000000"/>
              </a:solidFill>
              <a:latin typeface="メイリオ" panose="020B0604030504040204" pitchFamily="50" charset="-128"/>
              <a:ea typeface="メイリオ" panose="020B0604030504040204" pitchFamily="50" charset="-128"/>
            </a:endParaRPr>
          </a:p>
        </p:txBody>
      </p:sp>
      <p:sp>
        <p:nvSpPr>
          <p:cNvPr id="12" name="正方形/長方形 11"/>
          <p:cNvSpPr/>
          <p:nvPr/>
        </p:nvSpPr>
        <p:spPr>
          <a:xfrm>
            <a:off x="648611" y="3162389"/>
            <a:ext cx="10016473" cy="1054135"/>
          </a:xfrm>
          <a:prstGeom prst="rect">
            <a:avLst/>
          </a:prstGeom>
          <a:ln>
            <a:solidFill>
              <a:srgbClr val="00B0F0"/>
            </a:solidFill>
          </a:ln>
        </p:spPr>
        <p:txBody>
          <a:bodyPr wrap="square">
            <a:spAutoFit/>
          </a:bodyPr>
          <a:lstStyle/>
          <a:p>
            <a:pPr fontAlgn="auto">
              <a:lnSpc>
                <a:spcPts val="2529"/>
              </a:lnSpc>
              <a:spcBef>
                <a:spcPts val="0"/>
              </a:spcBef>
              <a:spcAft>
                <a:spcPts val="0"/>
              </a:spcAft>
            </a:pPr>
            <a:r>
              <a:rPr lang="ja-JP" altLang="en-US" sz="1759" dirty="0">
                <a:solidFill>
                  <a:srgbClr val="000000"/>
                </a:solidFill>
                <a:latin typeface="メイリオ" panose="020B0604030504040204" pitchFamily="50" charset="-128"/>
                <a:ea typeface="メイリオ" panose="020B0604030504040204" pitchFamily="50" charset="-128"/>
              </a:rPr>
              <a:t>・ベースとなる</a:t>
            </a:r>
            <a:r>
              <a:rPr lang="en-US" altLang="ja-JP" sz="1759" dirty="0">
                <a:solidFill>
                  <a:srgbClr val="000000"/>
                </a:solidFill>
                <a:latin typeface="メイリオ" panose="020B0604030504040204" pitchFamily="50" charset="-128"/>
                <a:ea typeface="メイリオ" panose="020B0604030504040204" pitchFamily="50" charset="-128"/>
              </a:rPr>
              <a:t>1</a:t>
            </a:r>
            <a:r>
              <a:rPr lang="ja-JP" altLang="en-US" sz="1759" dirty="0">
                <a:solidFill>
                  <a:srgbClr val="000000"/>
                </a:solidFill>
                <a:latin typeface="メイリオ" panose="020B0604030504040204" pitchFamily="50" charset="-128"/>
                <a:ea typeface="メイリオ" panose="020B0604030504040204" pitchFamily="50" charset="-128"/>
              </a:rPr>
              <a:t>モデルに対して、速度・加速度の情報を基に地震による振動を発生。</a:t>
            </a:r>
            <a:endParaRPr lang="en-US" altLang="ja-JP" sz="1759" dirty="0">
              <a:solidFill>
                <a:srgbClr val="000000"/>
              </a:solidFill>
              <a:latin typeface="メイリオ" panose="020B0604030504040204" pitchFamily="50" charset="-128"/>
              <a:ea typeface="メイリオ" panose="020B0604030504040204" pitchFamily="50" charset="-128"/>
            </a:endParaRPr>
          </a:p>
          <a:p>
            <a:pPr fontAlgn="auto">
              <a:lnSpc>
                <a:spcPts val="2529"/>
              </a:lnSpc>
              <a:spcBef>
                <a:spcPts val="0"/>
              </a:spcBef>
              <a:spcAft>
                <a:spcPts val="0"/>
              </a:spcAft>
            </a:pPr>
            <a:r>
              <a:rPr lang="ja-JP" altLang="en-US" sz="1759" dirty="0">
                <a:solidFill>
                  <a:srgbClr val="000000"/>
                </a:solidFill>
                <a:latin typeface="メイリオ" panose="020B0604030504040204" pitchFamily="50" charset="-128"/>
                <a:ea typeface="メイリオ" panose="020B0604030504040204" pitchFamily="50" charset="-128"/>
              </a:rPr>
              <a:t>・モデル毎に重量、重心高さ、摩擦力、反発力を設定することが可能。</a:t>
            </a:r>
            <a:endParaRPr lang="en-US" altLang="ja-JP" sz="1759" dirty="0">
              <a:solidFill>
                <a:srgbClr val="000000"/>
              </a:solidFill>
              <a:latin typeface="メイリオ" panose="020B0604030504040204" pitchFamily="50" charset="-128"/>
              <a:ea typeface="メイリオ" panose="020B0604030504040204" pitchFamily="50" charset="-128"/>
            </a:endParaRPr>
          </a:p>
          <a:p>
            <a:pPr fontAlgn="auto">
              <a:lnSpc>
                <a:spcPts val="2529"/>
              </a:lnSpc>
              <a:spcBef>
                <a:spcPts val="0"/>
              </a:spcBef>
              <a:spcAft>
                <a:spcPts val="0"/>
              </a:spcAft>
            </a:pPr>
            <a:r>
              <a:rPr lang="ja-JP" altLang="en-US" sz="1759" dirty="0">
                <a:solidFill>
                  <a:srgbClr val="000000"/>
                </a:solidFill>
                <a:latin typeface="メイリオ" panose="020B0604030504040204" pitchFamily="50" charset="-128"/>
                <a:ea typeface="メイリオ" panose="020B0604030504040204" pitchFamily="50" charset="-128"/>
              </a:rPr>
              <a:t>・重力の影響も考慮した振動、転倒、移動の動きをシミュレーション。</a:t>
            </a:r>
            <a:endParaRPr lang="ja-JP" altLang="en-US" sz="1759" dirty="0">
              <a:solidFill>
                <a:srgbClr val="000000"/>
              </a:solidFill>
              <a:latin typeface="Calibri"/>
            </a:endParaRPr>
          </a:p>
        </p:txBody>
      </p:sp>
      <p:pic>
        <p:nvPicPr>
          <p:cNvPr id="13" name="Picture 9" descr="http://www.forum8.co.jp/topic/image/uc111/up111-seihin11-0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56961" y="1439669"/>
            <a:ext cx="2620706" cy="1561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81335" y="910397"/>
            <a:ext cx="3865553" cy="523220"/>
          </a:xfrm>
          <a:prstGeom prst="rect">
            <a:avLst/>
          </a:prstGeom>
          <a:noFill/>
        </p:spPr>
        <p:txBody>
          <a:bodyPr wrap="square" rtlCol="0">
            <a:spAutoFit/>
          </a:bodyPr>
          <a:lstStyle/>
          <a:p>
            <a:pPr marL="333385" indent="-333385" fontAlgn="auto">
              <a:spcBef>
                <a:spcPts val="0"/>
              </a:spcBef>
              <a:spcAft>
                <a:spcPts val="0"/>
              </a:spcAft>
              <a:buClr>
                <a:srgbClr val="3333FF"/>
              </a:buClr>
              <a:buFont typeface="Wingdings" panose="05000000000000000000" pitchFamily="2" charset="2"/>
              <a:buChar char="Ø"/>
            </a:pPr>
            <a:r>
              <a:rPr lang="ja-JP" altLang="en-US" sz="2800" b="1" dirty="0">
                <a:solidFill>
                  <a:prstClr val="black"/>
                </a:solidFill>
                <a:latin typeface="メイリオ" panose="020B0604030504040204" pitchFamily="50" charset="-128"/>
                <a:ea typeface="メイリオ" panose="020B0604030504040204" pitchFamily="50" charset="-128"/>
              </a:rPr>
              <a:t>　地震シミュレータ</a:t>
            </a:r>
          </a:p>
        </p:txBody>
      </p:sp>
      <p:sp>
        <p:nvSpPr>
          <p:cNvPr id="16" name="テキスト ボックス 15"/>
          <p:cNvSpPr txBox="1"/>
          <p:nvPr/>
        </p:nvSpPr>
        <p:spPr>
          <a:xfrm>
            <a:off x="581334" y="4310262"/>
            <a:ext cx="10083750" cy="523220"/>
          </a:xfrm>
          <a:prstGeom prst="rect">
            <a:avLst/>
          </a:prstGeom>
          <a:noFill/>
        </p:spPr>
        <p:txBody>
          <a:bodyPr wrap="square" rtlCol="0">
            <a:spAutoFit/>
          </a:bodyPr>
          <a:lstStyle/>
          <a:p>
            <a:pPr marL="333385" indent="-333385" fontAlgn="auto">
              <a:spcBef>
                <a:spcPts val="0"/>
              </a:spcBef>
              <a:spcAft>
                <a:spcPts val="0"/>
              </a:spcAft>
              <a:buClr>
                <a:srgbClr val="3333FF"/>
              </a:buClr>
              <a:buFont typeface="Wingdings" panose="05000000000000000000" pitchFamily="2" charset="2"/>
              <a:buChar char="Ø"/>
            </a:pPr>
            <a:r>
              <a:rPr lang="ja-JP" altLang="en-US" sz="2800" b="1" dirty="0">
                <a:solidFill>
                  <a:prstClr val="black"/>
                </a:solidFill>
                <a:latin typeface="メイリオ" panose="020B0604030504040204" pitchFamily="50" charset="-128"/>
                <a:ea typeface="メイリオ" panose="020B0604030504040204" pitchFamily="50" charset="-128"/>
              </a:rPr>
              <a:t>　地形、ケーブル、パーティクルモデル他、対応</a:t>
            </a:r>
          </a:p>
        </p:txBody>
      </p:sp>
      <p:pic>
        <p:nvPicPr>
          <p:cNvPr id="17" name="図 1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32806" y="4789605"/>
            <a:ext cx="2631545" cy="1465048"/>
          </a:xfrm>
          <a:prstGeom prst="rect">
            <a:avLst/>
          </a:prstGeom>
          <a:ln>
            <a:noFill/>
          </a:ln>
          <a:effectLst>
            <a:outerShdw blurRad="292100" dist="139700" dir="2700000" algn="tl" rotWithShape="0">
              <a:srgbClr val="333333">
                <a:alpha val="65000"/>
              </a:srgbClr>
            </a:outerShdw>
          </a:effectLst>
        </p:spPr>
      </p:pic>
      <p:pic>
        <p:nvPicPr>
          <p:cNvPr id="18" name="図 1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78630" y="4789603"/>
            <a:ext cx="2588963" cy="1465048"/>
          </a:xfrm>
          <a:prstGeom prst="rect">
            <a:avLst/>
          </a:prstGeom>
          <a:ln>
            <a:noFill/>
          </a:ln>
          <a:effectLst>
            <a:outerShdw blurRad="292100" dist="139700" dir="2700000" algn="tl" rotWithShape="0">
              <a:srgbClr val="333333">
                <a:alpha val="65000"/>
              </a:srgbClr>
            </a:outerShdw>
          </a:effectLst>
        </p:spPr>
      </p:pic>
      <p:pic>
        <p:nvPicPr>
          <p:cNvPr id="19" name="図 1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74724" y="4758508"/>
            <a:ext cx="2703491" cy="1527236"/>
          </a:xfrm>
          <a:prstGeom prst="rect">
            <a:avLst/>
          </a:prstGeom>
          <a:ln>
            <a:noFill/>
          </a:ln>
          <a:effectLst>
            <a:outerShdw blurRad="292100" dist="139700" dir="2700000" algn="tl" rotWithShape="0">
              <a:srgbClr val="333333">
                <a:alpha val="65000"/>
              </a:srgbClr>
            </a:outerShdw>
          </a:effectLst>
        </p:spPr>
      </p:pic>
      <p:sp>
        <p:nvSpPr>
          <p:cNvPr id="20" name="正方形/長方形 19"/>
          <p:cNvSpPr/>
          <p:nvPr/>
        </p:nvSpPr>
        <p:spPr>
          <a:xfrm>
            <a:off x="655355" y="6413974"/>
            <a:ext cx="10016473" cy="1054135"/>
          </a:xfrm>
          <a:prstGeom prst="rect">
            <a:avLst/>
          </a:prstGeom>
          <a:ln>
            <a:solidFill>
              <a:srgbClr val="00B0F0"/>
            </a:solidFill>
          </a:ln>
        </p:spPr>
        <p:txBody>
          <a:bodyPr wrap="square">
            <a:spAutoFit/>
          </a:bodyPr>
          <a:lstStyle/>
          <a:p>
            <a:pPr fontAlgn="auto">
              <a:lnSpc>
                <a:spcPts val="2529"/>
              </a:lnSpc>
              <a:spcBef>
                <a:spcPts val="0"/>
              </a:spcBef>
              <a:spcAft>
                <a:spcPts val="0"/>
              </a:spcAft>
            </a:pPr>
            <a:r>
              <a:rPr lang="ja-JP" altLang="en-US" sz="1759" dirty="0">
                <a:solidFill>
                  <a:srgbClr val="000000"/>
                </a:solidFill>
                <a:latin typeface="メイリオ" panose="020B0604030504040204" pitchFamily="50" charset="-128"/>
                <a:ea typeface="メイリオ" panose="020B0604030504040204" pitchFamily="50" charset="-128"/>
              </a:rPr>
              <a:t>・地形の変形などの動的な変化をリアルタイムシミュレーション可能</a:t>
            </a:r>
            <a:endParaRPr lang="en-US" altLang="ja-JP" sz="1759" dirty="0">
              <a:solidFill>
                <a:srgbClr val="000000"/>
              </a:solidFill>
              <a:latin typeface="メイリオ" panose="020B0604030504040204" pitchFamily="50" charset="-128"/>
              <a:ea typeface="メイリオ" panose="020B0604030504040204" pitchFamily="50" charset="-128"/>
            </a:endParaRPr>
          </a:p>
          <a:p>
            <a:pPr fontAlgn="auto">
              <a:lnSpc>
                <a:spcPts val="2529"/>
              </a:lnSpc>
              <a:spcBef>
                <a:spcPts val="0"/>
              </a:spcBef>
              <a:spcAft>
                <a:spcPts val="0"/>
              </a:spcAft>
            </a:pPr>
            <a:r>
              <a:rPr lang="ja-JP" altLang="en-US" sz="1759" dirty="0">
                <a:solidFill>
                  <a:srgbClr val="000000"/>
                </a:solidFill>
                <a:latin typeface="メイリオ" panose="020B0604030504040204" pitchFamily="50" charset="-128"/>
                <a:ea typeface="メイリオ" panose="020B0604030504040204" pitchFamily="50" charset="-128"/>
              </a:rPr>
              <a:t>・パーティクル</a:t>
            </a:r>
            <a:r>
              <a:rPr lang="en-US" altLang="ja-JP" sz="1759" dirty="0">
                <a:solidFill>
                  <a:srgbClr val="000000"/>
                </a:solidFill>
                <a:latin typeface="メイリオ" panose="020B0604030504040204" pitchFamily="50" charset="-128"/>
                <a:ea typeface="メイリオ" panose="020B0604030504040204" pitchFamily="50" charset="-128"/>
              </a:rPr>
              <a:t>(</a:t>
            </a:r>
            <a:r>
              <a:rPr lang="ja-JP" altLang="en-US" sz="1759" dirty="0">
                <a:solidFill>
                  <a:srgbClr val="000000"/>
                </a:solidFill>
                <a:latin typeface="メイリオ" panose="020B0604030504040204" pitchFamily="50" charset="-128"/>
                <a:ea typeface="メイリオ" panose="020B0604030504040204" pitchFamily="50" charset="-128"/>
              </a:rPr>
              <a:t>粒子法</a:t>
            </a:r>
            <a:r>
              <a:rPr lang="en-US" altLang="ja-JP" sz="1759" dirty="0">
                <a:solidFill>
                  <a:srgbClr val="000000"/>
                </a:solidFill>
                <a:latin typeface="メイリオ" panose="020B0604030504040204" pitchFamily="50" charset="-128"/>
                <a:ea typeface="メイリオ" panose="020B0604030504040204" pitchFamily="50" charset="-128"/>
              </a:rPr>
              <a:t>)</a:t>
            </a:r>
            <a:r>
              <a:rPr lang="ja-JP" altLang="en-US" sz="1759" dirty="0">
                <a:solidFill>
                  <a:srgbClr val="000000"/>
                </a:solidFill>
                <a:latin typeface="メイリオ" panose="020B0604030504040204" pitchFamily="50" charset="-128"/>
                <a:ea typeface="メイリオ" panose="020B0604030504040204" pitchFamily="50" charset="-128"/>
              </a:rPr>
              <a:t>モデルによるリアルタイムシミュレーションが可能</a:t>
            </a:r>
            <a:endParaRPr lang="en-US" altLang="ja-JP" sz="1759" dirty="0">
              <a:solidFill>
                <a:srgbClr val="000000"/>
              </a:solidFill>
              <a:latin typeface="メイリオ" panose="020B0604030504040204" pitchFamily="50" charset="-128"/>
              <a:ea typeface="メイリオ" panose="020B0604030504040204" pitchFamily="50" charset="-128"/>
            </a:endParaRPr>
          </a:p>
          <a:p>
            <a:pPr fontAlgn="auto">
              <a:lnSpc>
                <a:spcPts val="2529"/>
              </a:lnSpc>
              <a:spcBef>
                <a:spcPts val="0"/>
              </a:spcBef>
              <a:spcAft>
                <a:spcPts val="0"/>
              </a:spcAft>
            </a:pPr>
            <a:r>
              <a:rPr lang="ja-JP" altLang="en-US" sz="1759" dirty="0">
                <a:solidFill>
                  <a:srgbClr val="000000"/>
                </a:solidFill>
                <a:latin typeface="メイリオ" panose="020B0604030504040204" pitchFamily="50" charset="-128"/>
                <a:ea typeface="メイリオ" panose="020B0604030504040204" pitchFamily="50" charset="-128"/>
              </a:rPr>
              <a:t>・チェーン、ケーブルなどのフィジクスを考慮したリアルタイムシミュレーションが可能</a:t>
            </a:r>
            <a:endParaRPr lang="en-US" altLang="ja-JP" sz="1759" dirty="0">
              <a:solidFill>
                <a:srgbClr val="000000"/>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8423529" y="7509147"/>
            <a:ext cx="2329420" cy="307777"/>
          </a:xfrm>
          <a:prstGeom prst="rect">
            <a:avLst/>
          </a:prstGeom>
        </p:spPr>
        <p:txBody>
          <a:bodyPr wrap="none">
            <a:spAutoFit/>
          </a:bodyPr>
          <a:lstStyle/>
          <a:p>
            <a:pPr fontAlgn="auto">
              <a:spcBef>
                <a:spcPts val="0"/>
              </a:spcBef>
              <a:spcAft>
                <a:spcPts val="0"/>
              </a:spcAft>
            </a:pPr>
            <a:r>
              <a:rPr lang="en-US" altLang="ja-JP" sz="1400" dirty="0">
                <a:solidFill>
                  <a:prstClr val="black"/>
                </a:solidFill>
                <a:latin typeface="Calibri"/>
                <a:hlinkClick r:id="rId13"/>
              </a:rPr>
              <a:t>http://www.vmc-motion.com</a:t>
            </a:r>
            <a:endParaRPr lang="ja-JP" altLang="en-US" sz="1400" dirty="0">
              <a:solidFill>
                <a:prstClr val="black"/>
              </a:solidFill>
              <a:latin typeface="Calibri"/>
            </a:endParaRPr>
          </a:p>
        </p:txBody>
      </p:sp>
      <p:sp>
        <p:nvSpPr>
          <p:cNvPr id="4" name="テキスト ボックス 3"/>
          <p:cNvSpPr txBox="1"/>
          <p:nvPr/>
        </p:nvSpPr>
        <p:spPr>
          <a:xfrm>
            <a:off x="5153794" y="7509147"/>
            <a:ext cx="2376264" cy="415498"/>
          </a:xfrm>
          <a:prstGeom prst="rect">
            <a:avLst/>
          </a:prstGeom>
          <a:noFill/>
        </p:spPr>
        <p:txBody>
          <a:bodyPr wrap="square" rtlCol="0">
            <a:spAutoFit/>
          </a:bodyPr>
          <a:lstStyle/>
          <a:p>
            <a:r>
              <a:rPr lang="ja-JP" altLang="en-US" dirty="0">
                <a:solidFill>
                  <a:prstClr val="black"/>
                </a:solidFill>
                <a:hlinkClick r:id="rId14" action="ppaction://hlinkfile"/>
              </a:rPr>
              <a:t>波の表現改良</a:t>
            </a:r>
            <a:endParaRPr lang="ja-JP" altLang="en-US" dirty="0">
              <a:solidFill>
                <a:prstClr val="black"/>
              </a:solidFill>
            </a:endParaRPr>
          </a:p>
        </p:txBody>
      </p:sp>
    </p:spTree>
    <p:extLst>
      <p:ext uri="{BB962C8B-B14F-4D97-AF65-F5344CB8AC3E}">
        <p14:creationId xmlns:p14="http://schemas.microsoft.com/office/powerpoint/2010/main" val="3941081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2" name="円/楕円 71"/>
          <p:cNvSpPr/>
          <p:nvPr/>
        </p:nvSpPr>
        <p:spPr>
          <a:xfrm>
            <a:off x="318814" y="1336204"/>
            <a:ext cx="3601580" cy="3601580"/>
          </a:xfrm>
          <a:prstGeom prst="ellipse">
            <a:avLst/>
          </a:prstGeom>
          <a:gradFill flip="none" rotWithShape="1">
            <a:gsLst>
              <a:gs pos="0">
                <a:srgbClr val="5BB431">
                  <a:shade val="30000"/>
                  <a:satMod val="115000"/>
                </a:srgbClr>
              </a:gs>
              <a:gs pos="50000">
                <a:srgbClr val="5BB431">
                  <a:shade val="67500"/>
                  <a:satMod val="115000"/>
                </a:srgbClr>
              </a:gs>
              <a:gs pos="100000">
                <a:srgbClr val="5BB431">
                  <a:shade val="100000"/>
                  <a:satMod val="115000"/>
                </a:srgbClr>
              </a:gs>
            </a:gsLst>
            <a:lin ang="1620000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4" rIns="91386" bIns="45694" rtlCol="0" anchor="ctr"/>
          <a:lstStyle/>
          <a:p>
            <a:pPr algn="ctr" defTabSz="913867">
              <a:defRPr/>
            </a:pPr>
            <a:endParaRPr lang="ja-JP" altLang="en-US">
              <a:solidFill>
                <a:srgbClr val="FFFFFF"/>
              </a:solidFill>
              <a:latin typeface="Times New Roman"/>
              <a:ea typeface="ＭＳ Ｐゴシック"/>
            </a:endParaRPr>
          </a:p>
        </p:txBody>
      </p:sp>
      <p:sp>
        <p:nvSpPr>
          <p:cNvPr id="74" name="円/楕円 73"/>
          <p:cNvSpPr/>
          <p:nvPr/>
        </p:nvSpPr>
        <p:spPr>
          <a:xfrm>
            <a:off x="2704342" y="2272310"/>
            <a:ext cx="3601580" cy="3601580"/>
          </a:xfrm>
          <a:prstGeom prst="ellipse">
            <a:avLst/>
          </a:prstGeom>
          <a:solidFill>
            <a:srgbClr val="EF821E"/>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4" rIns="91386" bIns="45694" rtlCol="0" anchor="ctr"/>
          <a:lstStyle/>
          <a:p>
            <a:pPr algn="ctr" defTabSz="913867">
              <a:defRPr/>
            </a:pPr>
            <a:endParaRPr lang="ja-JP" altLang="en-US">
              <a:solidFill>
                <a:srgbClr val="FFFFFF"/>
              </a:solidFill>
              <a:latin typeface="Times New Roman"/>
              <a:ea typeface="ＭＳ Ｐゴシック"/>
            </a:endParaRPr>
          </a:p>
        </p:txBody>
      </p:sp>
      <p:sp>
        <p:nvSpPr>
          <p:cNvPr id="80" name="円/楕円 79"/>
          <p:cNvSpPr/>
          <p:nvPr/>
        </p:nvSpPr>
        <p:spPr>
          <a:xfrm>
            <a:off x="5152615" y="3136408"/>
            <a:ext cx="3601580" cy="3601580"/>
          </a:xfrm>
          <a:prstGeom prst="ellipse">
            <a:avLst/>
          </a:prstGeom>
          <a:solidFill>
            <a:srgbClr val="1A97D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4" rIns="91386" bIns="45694" rtlCol="0" anchor="ctr"/>
          <a:lstStyle/>
          <a:p>
            <a:pPr algn="ctr" defTabSz="913867">
              <a:defRPr/>
            </a:pPr>
            <a:endParaRPr lang="ja-JP" altLang="en-US">
              <a:solidFill>
                <a:srgbClr val="FFFFFF"/>
              </a:solidFill>
              <a:latin typeface="Times New Roman"/>
              <a:ea typeface="ＭＳ Ｐゴシック"/>
            </a:endParaRPr>
          </a:p>
        </p:txBody>
      </p:sp>
      <p:sp>
        <p:nvSpPr>
          <p:cNvPr id="86" name="円/楕円 85"/>
          <p:cNvSpPr/>
          <p:nvPr/>
        </p:nvSpPr>
        <p:spPr>
          <a:xfrm>
            <a:off x="7384863" y="4072509"/>
            <a:ext cx="3601580" cy="3601580"/>
          </a:xfrm>
          <a:prstGeom prst="ellipse">
            <a:avLst/>
          </a:prstGeom>
          <a:solidFill>
            <a:srgbClr val="A53E91"/>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4" rIns="91386" bIns="45694" rtlCol="0" anchor="ctr"/>
          <a:lstStyle/>
          <a:p>
            <a:pPr algn="ctr" defTabSz="913867">
              <a:defRPr/>
            </a:pPr>
            <a:endParaRPr lang="ja-JP" altLang="en-US">
              <a:solidFill>
                <a:srgbClr val="FFFFFF"/>
              </a:solidFill>
              <a:latin typeface="Times New Roman"/>
              <a:ea typeface="ＭＳ Ｐゴシック"/>
            </a:endParaRPr>
          </a:p>
        </p:txBody>
      </p:sp>
      <p:pic>
        <p:nvPicPr>
          <p:cNvPr id="6155" name="Picture 11" descr="C:\Users\miyata\Desktop\会社スライド\クラウド.png">
            <a:hlinkClick r:id="" action="ppaction://noaction"/>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23938" y="2184190"/>
            <a:ext cx="2261553" cy="869638"/>
          </a:xfrm>
          <a:prstGeom prst="rect">
            <a:avLst/>
          </a:prstGeom>
          <a:noFill/>
          <a:effectLst>
            <a:outerShdw blurRad="50800" dist="38100" dir="5400000" algn="t" rotWithShape="0">
              <a:schemeClr val="bg1">
                <a:alpha val="80000"/>
              </a:schemeClr>
            </a:outerShdw>
          </a:effectLst>
        </p:spPr>
      </p:pic>
      <p:grpSp>
        <p:nvGrpSpPr>
          <p:cNvPr id="75" name="グループ化 74"/>
          <p:cNvGrpSpPr/>
          <p:nvPr/>
        </p:nvGrpSpPr>
        <p:grpSpPr>
          <a:xfrm>
            <a:off x="6161907" y="1048171"/>
            <a:ext cx="2160240" cy="363432"/>
            <a:chOff x="4505722" y="1840260"/>
            <a:chExt cx="2352261" cy="436118"/>
          </a:xfrm>
          <a:effectLst>
            <a:outerShdw blurRad="50800" dist="38100" dir="5400000" algn="t" rotWithShape="0">
              <a:prstClr val="black">
                <a:alpha val="40000"/>
              </a:prstClr>
            </a:outerShdw>
          </a:effectLst>
        </p:grpSpPr>
        <p:sp>
          <p:nvSpPr>
            <p:cNvPr id="49" name="角丸四角形 48"/>
            <p:cNvSpPr/>
            <p:nvPr/>
          </p:nvSpPr>
          <p:spPr>
            <a:xfrm>
              <a:off x="4505722" y="1840260"/>
              <a:ext cx="2352261" cy="432048"/>
            </a:xfrm>
            <a:prstGeom prst="roundRect">
              <a:avLst/>
            </a:prstGeom>
            <a:solidFill>
              <a:srgbClr val="5ECC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59" name="テキスト ボックス 58"/>
            <p:cNvSpPr txBox="1"/>
            <p:nvPr/>
          </p:nvSpPr>
          <p:spPr>
            <a:xfrm>
              <a:off x="4671027" y="1867130"/>
              <a:ext cx="2102944" cy="409248"/>
            </a:xfrm>
            <a:prstGeom prst="rect">
              <a:avLst/>
            </a:prstGeom>
            <a:noFill/>
          </p:spPr>
          <p:txBody>
            <a:bodyPr wrap="square" rtlCol="0">
              <a:spAutoFit/>
            </a:bodyPr>
            <a:lstStyle/>
            <a:p>
              <a:pPr defTabSz="913867">
                <a:defRPr/>
              </a:pPr>
              <a:r>
                <a:rPr lang="ja-JP" altLang="en-US" sz="1600" b="1" dirty="0">
                  <a:solidFill>
                    <a:srgbClr val="FFFFFF"/>
                  </a:solidFill>
                  <a:latin typeface="メイリオ" pitchFamily="50" charset="-128"/>
                  <a:ea typeface="メイリオ" pitchFamily="50" charset="-128"/>
                </a:rPr>
                <a:t>カスタマイズ開発</a:t>
              </a:r>
            </a:p>
          </p:txBody>
        </p:sp>
      </p:grpSp>
      <p:grpSp>
        <p:nvGrpSpPr>
          <p:cNvPr id="76" name="グループ化 75"/>
          <p:cNvGrpSpPr/>
          <p:nvPr/>
        </p:nvGrpSpPr>
        <p:grpSpPr>
          <a:xfrm>
            <a:off x="9123475" y="4469246"/>
            <a:ext cx="2129458" cy="338554"/>
            <a:chOff x="8466162" y="1912267"/>
            <a:chExt cx="2119312" cy="406265"/>
          </a:xfrm>
          <a:effectLst>
            <a:outerShdw blurRad="50800" dist="38100" dir="5400000" algn="t" rotWithShape="0">
              <a:prstClr val="black">
                <a:alpha val="40000"/>
              </a:prstClr>
            </a:outerShdw>
          </a:effectLst>
        </p:grpSpPr>
        <p:sp>
          <p:nvSpPr>
            <p:cNvPr id="54" name="角丸四角形 53"/>
            <p:cNvSpPr/>
            <p:nvPr/>
          </p:nvSpPr>
          <p:spPr>
            <a:xfrm>
              <a:off x="8466162" y="1912267"/>
              <a:ext cx="2039119" cy="388800"/>
            </a:xfrm>
            <a:prstGeom prst="roundRect">
              <a:avLst/>
            </a:prstGeom>
            <a:solidFill>
              <a:srgbClr val="E993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60" name="テキスト ボックス 59">
              <a:hlinkClick r:id="" action="ppaction://noaction"/>
            </p:cNvPr>
            <p:cNvSpPr txBox="1"/>
            <p:nvPr/>
          </p:nvSpPr>
          <p:spPr>
            <a:xfrm>
              <a:off x="8538170" y="1912268"/>
              <a:ext cx="2047304" cy="406264"/>
            </a:xfrm>
            <a:prstGeom prst="rect">
              <a:avLst/>
            </a:prstGeom>
            <a:noFill/>
          </p:spPr>
          <p:txBody>
            <a:bodyPr wrap="square" rtlCol="0">
              <a:spAutoFit/>
            </a:bodyPr>
            <a:lstStyle/>
            <a:p>
              <a:pPr defTabSz="913867">
                <a:defRPr/>
              </a:pPr>
              <a:r>
                <a:rPr lang="ja-JP" altLang="en-US" sz="1600" b="1" dirty="0">
                  <a:solidFill>
                    <a:srgbClr val="FFFFFF"/>
                  </a:solidFill>
                  <a:latin typeface="メイリオ" pitchFamily="50" charset="-128"/>
                  <a:ea typeface="メイリオ" pitchFamily="50" charset="-128"/>
                </a:rPr>
                <a:t>スパコンクラウド</a:t>
              </a:r>
              <a:r>
                <a:rPr lang="en-US" altLang="ja-JP" sz="1600" b="1" baseline="50000" dirty="0">
                  <a:solidFill>
                    <a:srgbClr val="FFFFFF"/>
                  </a:solidFill>
                  <a:latin typeface="メイリオ" pitchFamily="50" charset="-128"/>
                  <a:ea typeface="メイリオ" pitchFamily="50" charset="-128"/>
                </a:rPr>
                <a:t>®</a:t>
              </a:r>
              <a:endParaRPr lang="ja-JP" altLang="en-US" sz="1600" b="1" baseline="50000" dirty="0">
                <a:solidFill>
                  <a:srgbClr val="FFFFFF"/>
                </a:solidFill>
                <a:latin typeface="メイリオ" pitchFamily="50" charset="-128"/>
                <a:ea typeface="メイリオ" pitchFamily="50" charset="-128"/>
              </a:endParaRPr>
            </a:p>
          </p:txBody>
        </p:sp>
      </p:grpSp>
      <p:grpSp>
        <p:nvGrpSpPr>
          <p:cNvPr id="78" name="グループ化 77"/>
          <p:cNvGrpSpPr/>
          <p:nvPr/>
        </p:nvGrpSpPr>
        <p:grpSpPr>
          <a:xfrm>
            <a:off x="4060959" y="2632355"/>
            <a:ext cx="1884923" cy="360067"/>
            <a:chOff x="1834454" y="5900405"/>
            <a:chExt cx="2383236" cy="432080"/>
          </a:xfrm>
          <a:effectLst>
            <a:outerShdw blurRad="50800" dist="38100" dir="5400000" algn="t" rotWithShape="0">
              <a:prstClr val="black">
                <a:alpha val="40000"/>
              </a:prstClr>
            </a:outerShdw>
          </a:effectLst>
        </p:grpSpPr>
        <p:sp>
          <p:nvSpPr>
            <p:cNvPr id="47" name="角丸四角形 46"/>
            <p:cNvSpPr/>
            <p:nvPr/>
          </p:nvSpPr>
          <p:spPr>
            <a:xfrm>
              <a:off x="1841426" y="5900437"/>
              <a:ext cx="2376264" cy="432048"/>
            </a:xfrm>
            <a:prstGeom prst="round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61" name="テキスト ボックス 60">
              <a:hlinkClick r:id="" action="ppaction://noaction"/>
            </p:cNvPr>
            <p:cNvSpPr txBox="1"/>
            <p:nvPr/>
          </p:nvSpPr>
          <p:spPr>
            <a:xfrm>
              <a:off x="1834454" y="5900405"/>
              <a:ext cx="2376264" cy="406265"/>
            </a:xfrm>
            <a:prstGeom prst="rect">
              <a:avLst/>
            </a:prstGeom>
            <a:noFill/>
          </p:spPr>
          <p:txBody>
            <a:bodyPr wrap="square" rtlCol="0">
              <a:spAutoFit/>
            </a:bodyPr>
            <a:lstStyle/>
            <a:p>
              <a:pPr defTabSz="913867">
                <a:defRPr/>
              </a:pPr>
              <a:r>
                <a:rPr lang="ja-JP" altLang="en-US" sz="1600" b="1" dirty="0">
                  <a:solidFill>
                    <a:srgbClr val="FFFFFF"/>
                  </a:solidFill>
                  <a:latin typeface="メイリオ" pitchFamily="50" charset="-128"/>
                  <a:ea typeface="メイリオ" pitchFamily="50" charset="-128"/>
                </a:rPr>
                <a:t>解析支援サービス</a:t>
              </a:r>
            </a:p>
          </p:txBody>
        </p:sp>
      </p:grpSp>
      <p:grpSp>
        <p:nvGrpSpPr>
          <p:cNvPr id="79" name="グループ化 78"/>
          <p:cNvGrpSpPr/>
          <p:nvPr/>
        </p:nvGrpSpPr>
        <p:grpSpPr>
          <a:xfrm>
            <a:off x="1764575" y="4432550"/>
            <a:ext cx="1763817" cy="360040"/>
            <a:chOff x="2638848" y="6592788"/>
            <a:chExt cx="1977237" cy="432048"/>
          </a:xfrm>
          <a:effectLst>
            <a:outerShdw blurRad="50800" dist="38100" dir="5400000" algn="t" rotWithShape="0">
              <a:prstClr val="black">
                <a:alpha val="40000"/>
              </a:prstClr>
            </a:outerShdw>
          </a:effectLst>
        </p:grpSpPr>
        <p:sp>
          <p:nvSpPr>
            <p:cNvPr id="48" name="角丸四角形 47"/>
            <p:cNvSpPr/>
            <p:nvPr/>
          </p:nvSpPr>
          <p:spPr>
            <a:xfrm>
              <a:off x="2638848" y="6592788"/>
              <a:ext cx="1778864" cy="432048"/>
            </a:xfrm>
            <a:prstGeom prst="round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62" name="テキスト ボックス 61"/>
            <p:cNvSpPr txBox="1"/>
            <p:nvPr/>
          </p:nvSpPr>
          <p:spPr>
            <a:xfrm>
              <a:off x="2671869" y="6613260"/>
              <a:ext cx="1944216" cy="406264"/>
            </a:xfrm>
            <a:prstGeom prst="rect">
              <a:avLst/>
            </a:prstGeom>
            <a:noFill/>
          </p:spPr>
          <p:txBody>
            <a:bodyPr wrap="square" rtlCol="0">
              <a:spAutoFit/>
            </a:bodyPr>
            <a:lstStyle/>
            <a:p>
              <a:pPr defTabSz="913867">
                <a:defRPr/>
              </a:pPr>
              <a:r>
                <a:rPr lang="en-US" altLang="ja-JP" sz="1600" b="1" dirty="0">
                  <a:solidFill>
                    <a:srgbClr val="FFFFFF"/>
                  </a:solidFill>
                  <a:latin typeface="メイリオ" pitchFamily="50" charset="-128"/>
                  <a:ea typeface="メイリオ" pitchFamily="50" charset="-128"/>
                </a:rPr>
                <a:t>ES/F3D/</a:t>
              </a:r>
              <a:r>
                <a:rPr lang="ja-JP" altLang="en-US" sz="1600" b="1" dirty="0">
                  <a:solidFill>
                    <a:srgbClr val="FFFFFF"/>
                  </a:solidFill>
                  <a:latin typeface="メイリオ" pitchFamily="50" charset="-128"/>
                  <a:ea typeface="メイリオ" pitchFamily="50" charset="-128"/>
                </a:rPr>
                <a:t>地盤</a:t>
              </a:r>
            </a:p>
          </p:txBody>
        </p:sp>
      </p:grpSp>
      <p:grpSp>
        <p:nvGrpSpPr>
          <p:cNvPr id="77" name="グループ化 76"/>
          <p:cNvGrpSpPr/>
          <p:nvPr/>
        </p:nvGrpSpPr>
        <p:grpSpPr>
          <a:xfrm>
            <a:off x="3929658" y="5584676"/>
            <a:ext cx="2304255" cy="355724"/>
            <a:chOff x="4505722" y="5756422"/>
            <a:chExt cx="2664296" cy="462264"/>
          </a:xfrm>
          <a:effectLst>
            <a:outerShdw blurRad="50800" dist="38100" dir="5400000" algn="t" rotWithShape="0">
              <a:prstClr val="black">
                <a:alpha val="40000"/>
              </a:prstClr>
            </a:outerShdw>
          </a:effectLst>
        </p:grpSpPr>
        <p:sp>
          <p:nvSpPr>
            <p:cNvPr id="53" name="角丸四角形 52"/>
            <p:cNvSpPr/>
            <p:nvPr/>
          </p:nvSpPr>
          <p:spPr>
            <a:xfrm>
              <a:off x="4505722" y="5756422"/>
              <a:ext cx="2497778" cy="432048"/>
            </a:xfrm>
            <a:prstGeom prst="roundRect">
              <a:avLst/>
            </a:prstGeom>
            <a:solidFill>
              <a:srgbClr val="7FC1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63" name="テキスト ボックス 62"/>
            <p:cNvSpPr txBox="1"/>
            <p:nvPr/>
          </p:nvSpPr>
          <p:spPr>
            <a:xfrm>
              <a:off x="4577730" y="5775503"/>
              <a:ext cx="2592288" cy="443183"/>
            </a:xfrm>
            <a:prstGeom prst="rect">
              <a:avLst/>
            </a:prstGeom>
            <a:noFill/>
          </p:spPr>
          <p:txBody>
            <a:bodyPr wrap="square" rtlCol="0">
              <a:spAutoFit/>
            </a:bodyPr>
            <a:lstStyle/>
            <a:p>
              <a:pPr defTabSz="913867">
                <a:defRPr/>
              </a:pPr>
              <a:r>
                <a:rPr lang="ja-JP" altLang="en-US" sz="1600" b="1" dirty="0">
                  <a:solidFill>
                    <a:srgbClr val="FFFFFF"/>
                  </a:solidFill>
                  <a:latin typeface="メイリオ" pitchFamily="50" charset="-128"/>
                  <a:ea typeface="メイリオ" pitchFamily="50" charset="-128"/>
                </a:rPr>
                <a:t>建設コンサルタント</a:t>
              </a:r>
            </a:p>
          </p:txBody>
        </p:sp>
      </p:grpSp>
      <p:grpSp>
        <p:nvGrpSpPr>
          <p:cNvPr id="73" name="グループ化 72"/>
          <p:cNvGrpSpPr/>
          <p:nvPr/>
        </p:nvGrpSpPr>
        <p:grpSpPr>
          <a:xfrm>
            <a:off x="8892989" y="1599415"/>
            <a:ext cx="2129458" cy="584775"/>
            <a:chOff x="8610178" y="5723046"/>
            <a:chExt cx="2376264" cy="694802"/>
          </a:xfrm>
          <a:effectLst>
            <a:outerShdw blurRad="50800" dist="38100" dir="5400000" algn="t" rotWithShape="0">
              <a:prstClr val="black">
                <a:alpha val="40000"/>
              </a:prstClr>
            </a:outerShdw>
          </a:effectLst>
        </p:grpSpPr>
        <p:sp>
          <p:nvSpPr>
            <p:cNvPr id="55" name="角丸四角形 54"/>
            <p:cNvSpPr/>
            <p:nvPr/>
          </p:nvSpPr>
          <p:spPr>
            <a:xfrm>
              <a:off x="8610178" y="5728693"/>
              <a:ext cx="2376264" cy="641602"/>
            </a:xfrm>
            <a:prstGeom prst="roundRect">
              <a:avLst/>
            </a:prstGeom>
            <a:solidFill>
              <a:srgbClr val="E993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64" name="テキスト ボックス 63">
              <a:hlinkClick r:id="" action="ppaction://noaction"/>
            </p:cNvPr>
            <p:cNvSpPr txBox="1"/>
            <p:nvPr/>
          </p:nvSpPr>
          <p:spPr>
            <a:xfrm>
              <a:off x="8610178" y="5723046"/>
              <a:ext cx="2376264" cy="694802"/>
            </a:xfrm>
            <a:prstGeom prst="rect">
              <a:avLst/>
            </a:prstGeom>
            <a:noFill/>
          </p:spPr>
          <p:txBody>
            <a:bodyPr wrap="square" rtlCol="0">
              <a:spAutoFit/>
            </a:bodyPr>
            <a:lstStyle/>
            <a:p>
              <a:pPr algn="ctr" defTabSz="913867">
                <a:defRPr/>
              </a:pPr>
              <a:r>
                <a:rPr lang="ja-JP" altLang="en-US" sz="1600" b="1" dirty="0">
                  <a:solidFill>
                    <a:srgbClr val="FFFFFF"/>
                  </a:solidFill>
                  <a:latin typeface="メイリオ" pitchFamily="50" charset="-128"/>
                  <a:ea typeface="メイリオ" pitchFamily="50" charset="-128"/>
                </a:rPr>
                <a:t>ウルトラマイクロデータセンター</a:t>
              </a:r>
            </a:p>
          </p:txBody>
        </p:sp>
      </p:grpSp>
      <p:sp>
        <p:nvSpPr>
          <p:cNvPr id="81" name="正方形/長方形 80"/>
          <p:cNvSpPr/>
          <p:nvPr/>
        </p:nvSpPr>
        <p:spPr>
          <a:xfrm>
            <a:off x="761311" y="2285088"/>
            <a:ext cx="1646496" cy="923277"/>
          </a:xfrm>
          <a:prstGeom prst="rect">
            <a:avLst/>
          </a:prstGeom>
          <a:noFill/>
        </p:spPr>
        <p:txBody>
          <a:bodyPr wrap="none" lIns="91386" tIns="45694" rIns="91386" bIns="45694">
            <a:spAutoFit/>
          </a:bodyPr>
          <a:lstStyle/>
          <a:p>
            <a:pPr defTabSz="1099882" eaLnBrk="0" fontAlgn="t" hangingPunct="0">
              <a:defRPr/>
            </a:pPr>
            <a:r>
              <a:rPr lang="en-US" altLang="ja-JP" sz="3600" b="1" dirty="0">
                <a:ln w="12700">
                  <a:noFill/>
                  <a:prstDash val="solid"/>
                </a:ln>
                <a:solidFill>
                  <a:srgbClr val="FFFFFF"/>
                </a:solidFill>
                <a:ea typeface="A-OTF UD新ゴ Pr6N L" pitchFamily="34" charset="-128"/>
                <a:cs typeface="Arial" pitchFamily="34" charset="0"/>
              </a:rPr>
              <a:t>VR/CG</a:t>
            </a:r>
          </a:p>
          <a:p>
            <a:pPr defTabSz="1099882" eaLnBrk="0" fontAlgn="t" hangingPunct="0">
              <a:defRPr/>
            </a:pPr>
            <a:r>
              <a:rPr lang="en-US" altLang="ja-JP" sz="1800" b="1" dirty="0">
                <a:ln w="12700">
                  <a:noFill/>
                  <a:prstDash val="solid"/>
                </a:ln>
                <a:solidFill>
                  <a:srgbClr val="FFFFFF"/>
                </a:solidFill>
                <a:ea typeface="A-OTF UD新ゴ Pr6N L" pitchFamily="34" charset="-128"/>
                <a:cs typeface="Arial" pitchFamily="34" charset="0"/>
              </a:rPr>
              <a:t>Simulation</a:t>
            </a:r>
            <a:endParaRPr lang="ja-JP" altLang="en-US" sz="1800" b="1" dirty="0">
              <a:ln w="12700">
                <a:noFill/>
                <a:prstDash val="solid"/>
              </a:ln>
              <a:solidFill>
                <a:srgbClr val="FFFFFF"/>
              </a:solidFill>
              <a:ea typeface="A-OTF UD新ゴ Pr6N L" pitchFamily="34" charset="-128"/>
              <a:cs typeface="Arial" pitchFamily="34" charset="0"/>
            </a:endParaRPr>
          </a:p>
        </p:txBody>
      </p:sp>
      <p:sp>
        <p:nvSpPr>
          <p:cNvPr id="82" name="正方形/長方形 81"/>
          <p:cNvSpPr/>
          <p:nvPr/>
        </p:nvSpPr>
        <p:spPr>
          <a:xfrm>
            <a:off x="3377136" y="2992388"/>
            <a:ext cx="1159183" cy="923277"/>
          </a:xfrm>
          <a:prstGeom prst="rect">
            <a:avLst/>
          </a:prstGeom>
          <a:noFill/>
        </p:spPr>
        <p:txBody>
          <a:bodyPr wrap="none" lIns="91386" tIns="45694" rIns="91386" bIns="45694">
            <a:spAutoFit/>
          </a:bodyPr>
          <a:lstStyle/>
          <a:p>
            <a:pPr defTabSz="1099882" eaLnBrk="0" fontAlgn="t" hangingPunct="0">
              <a:defRPr/>
            </a:pPr>
            <a:r>
              <a:rPr lang="en-US" altLang="ja-JP" sz="3600" b="1" dirty="0">
                <a:ln w="12700">
                  <a:noFill/>
                  <a:prstDash val="solid"/>
                </a:ln>
                <a:solidFill>
                  <a:srgbClr val="FFFFFF"/>
                </a:solidFill>
                <a:ea typeface="A-OTF UD新ゴ Pr6N L" pitchFamily="34" charset="-128"/>
                <a:cs typeface="Arial" pitchFamily="34" charset="0"/>
              </a:rPr>
              <a:t>FEM</a:t>
            </a:r>
          </a:p>
          <a:p>
            <a:pPr defTabSz="1099882" eaLnBrk="0" fontAlgn="t" hangingPunct="0">
              <a:defRPr/>
            </a:pPr>
            <a:r>
              <a:rPr lang="en-US" altLang="ja-JP" sz="1800" b="1" dirty="0">
                <a:ln w="12700">
                  <a:noFill/>
                  <a:prstDash val="solid"/>
                </a:ln>
                <a:solidFill>
                  <a:srgbClr val="FFFFFF"/>
                </a:solidFill>
                <a:ea typeface="A-OTF UD新ゴ Pr6N L" pitchFamily="34" charset="-128"/>
                <a:cs typeface="Arial" pitchFamily="34" charset="0"/>
              </a:rPr>
              <a:t>Analysis</a:t>
            </a:r>
            <a:endParaRPr lang="ja-JP" altLang="en-US" sz="1800" b="1" dirty="0">
              <a:ln w="12700">
                <a:noFill/>
                <a:prstDash val="solid"/>
              </a:ln>
              <a:solidFill>
                <a:srgbClr val="FFFFFF"/>
              </a:solidFill>
              <a:ea typeface="A-OTF UD新ゴ Pr6N L" pitchFamily="34" charset="-128"/>
              <a:cs typeface="Arial" pitchFamily="34" charset="0"/>
            </a:endParaRPr>
          </a:p>
        </p:txBody>
      </p:sp>
      <p:sp>
        <p:nvSpPr>
          <p:cNvPr id="83" name="正方形/長方形 82"/>
          <p:cNvSpPr/>
          <p:nvPr/>
        </p:nvSpPr>
        <p:spPr>
          <a:xfrm>
            <a:off x="5657850" y="3593852"/>
            <a:ext cx="2005568" cy="923277"/>
          </a:xfrm>
          <a:prstGeom prst="rect">
            <a:avLst/>
          </a:prstGeom>
          <a:noFill/>
          <a:ln>
            <a:noFill/>
          </a:ln>
        </p:spPr>
        <p:txBody>
          <a:bodyPr wrap="none" lIns="91386" tIns="45694" rIns="91386" bIns="45694">
            <a:spAutoFit/>
          </a:bodyPr>
          <a:lstStyle/>
          <a:p>
            <a:pPr defTabSz="1099882" eaLnBrk="0" fontAlgn="t" hangingPunct="0">
              <a:defRPr/>
            </a:pPr>
            <a:r>
              <a:rPr lang="en-US" altLang="ja-JP" sz="3600" b="1" dirty="0">
                <a:ln w="12700">
                  <a:noFill/>
                  <a:prstDash val="solid"/>
                </a:ln>
                <a:solidFill>
                  <a:srgbClr val="FFFFFF"/>
                </a:solidFill>
                <a:ea typeface="A-OTF UD新ゴ Pr6N L" pitchFamily="34" charset="-128"/>
                <a:cs typeface="Arial" pitchFamily="34" charset="0"/>
              </a:rPr>
              <a:t>DESIGN</a:t>
            </a:r>
          </a:p>
          <a:p>
            <a:pPr defTabSz="1099882" eaLnBrk="0" fontAlgn="t" hangingPunct="0">
              <a:defRPr/>
            </a:pPr>
            <a:r>
              <a:rPr lang="en-US" altLang="ja-JP" sz="1800" b="1" dirty="0">
                <a:ln w="12700">
                  <a:noFill/>
                  <a:prstDash val="solid"/>
                </a:ln>
                <a:solidFill>
                  <a:srgbClr val="FFFFFF"/>
                </a:solidFill>
                <a:ea typeface="A-OTF UD新ゴ Pr6N L" pitchFamily="34" charset="-128"/>
                <a:cs typeface="Arial" pitchFamily="34" charset="0"/>
              </a:rPr>
              <a:t>BIM</a:t>
            </a:r>
            <a:r>
              <a:rPr lang="ja-JP" altLang="en-US" sz="1800" b="1" dirty="0">
                <a:ln w="12700">
                  <a:noFill/>
                  <a:prstDash val="solid"/>
                </a:ln>
                <a:solidFill>
                  <a:srgbClr val="FFFFFF"/>
                </a:solidFill>
                <a:ea typeface="A-OTF UD新ゴ Pr6N L" pitchFamily="34" charset="-128"/>
                <a:cs typeface="Arial" pitchFamily="34" charset="0"/>
              </a:rPr>
              <a:t>・</a:t>
            </a:r>
            <a:r>
              <a:rPr lang="en-US" altLang="ja-JP" sz="1800" b="1" dirty="0">
                <a:ln w="12700">
                  <a:noFill/>
                  <a:prstDash val="solid"/>
                </a:ln>
                <a:solidFill>
                  <a:srgbClr val="FFFFFF"/>
                </a:solidFill>
                <a:ea typeface="A-OTF UD新ゴ Pr6N L" pitchFamily="34" charset="-128"/>
                <a:cs typeface="Arial" pitchFamily="34" charset="0"/>
              </a:rPr>
              <a:t>CIM</a:t>
            </a:r>
            <a:r>
              <a:rPr lang="ja-JP" altLang="en-US" sz="1800" b="1" dirty="0">
                <a:ln w="12700">
                  <a:noFill/>
                  <a:prstDash val="solid"/>
                </a:ln>
                <a:solidFill>
                  <a:srgbClr val="FFFFFF"/>
                </a:solidFill>
                <a:ea typeface="A-OTF UD新ゴ Pr6N L" pitchFamily="34" charset="-128"/>
                <a:cs typeface="Arial" pitchFamily="34" charset="0"/>
              </a:rPr>
              <a:t>・</a:t>
            </a:r>
            <a:r>
              <a:rPr lang="en-US" altLang="ja-JP" sz="1800" b="1" dirty="0">
                <a:ln w="12700">
                  <a:noFill/>
                  <a:prstDash val="solid"/>
                </a:ln>
                <a:solidFill>
                  <a:srgbClr val="FFFFFF"/>
                </a:solidFill>
                <a:ea typeface="A-OTF UD新ゴ Pr6N L" pitchFamily="34" charset="-128"/>
                <a:cs typeface="Arial" pitchFamily="34" charset="0"/>
              </a:rPr>
              <a:t>CAD</a:t>
            </a:r>
          </a:p>
        </p:txBody>
      </p:sp>
      <p:sp>
        <p:nvSpPr>
          <p:cNvPr id="84" name="正方形/長方形 83"/>
          <p:cNvSpPr/>
          <p:nvPr/>
        </p:nvSpPr>
        <p:spPr>
          <a:xfrm>
            <a:off x="7810163" y="4792596"/>
            <a:ext cx="1150847" cy="923277"/>
          </a:xfrm>
          <a:prstGeom prst="rect">
            <a:avLst/>
          </a:prstGeom>
          <a:noFill/>
        </p:spPr>
        <p:txBody>
          <a:bodyPr wrap="none" lIns="91386" tIns="45694" rIns="91386" bIns="45694">
            <a:spAutoFit/>
          </a:bodyPr>
          <a:lstStyle/>
          <a:p>
            <a:pPr defTabSz="1099882" eaLnBrk="0" fontAlgn="t" hangingPunct="0">
              <a:defRPr/>
            </a:pPr>
            <a:r>
              <a:rPr lang="en-US" altLang="ja-JP" sz="3600" b="1" dirty="0">
                <a:ln w="12700">
                  <a:noFill/>
                  <a:prstDash val="solid"/>
                </a:ln>
                <a:solidFill>
                  <a:srgbClr val="FFFFFF"/>
                </a:solidFill>
                <a:effectLst>
                  <a:outerShdw blurRad="41275" dist="20320" dir="1800000" algn="tl" rotWithShape="0">
                    <a:srgbClr val="000000">
                      <a:alpha val="40000"/>
                    </a:srgbClr>
                  </a:outerShdw>
                </a:effectLst>
                <a:ea typeface="A-OTF UD新ゴ Pr6N L" pitchFamily="34" charset="-128"/>
                <a:cs typeface="Arial" pitchFamily="34" charset="0"/>
              </a:rPr>
              <a:t>Web</a:t>
            </a:r>
          </a:p>
          <a:p>
            <a:pPr defTabSz="1099882" eaLnBrk="0" fontAlgn="t" hangingPunct="0">
              <a:defRPr/>
            </a:pPr>
            <a:r>
              <a:rPr lang="en-US" altLang="ja-JP" sz="1800" b="1" dirty="0">
                <a:ln w="12700">
                  <a:noFill/>
                  <a:prstDash val="solid"/>
                </a:ln>
                <a:solidFill>
                  <a:srgbClr val="FFFFFF"/>
                </a:solidFill>
                <a:ea typeface="A-OTF UD新ゴ Pr6N L" pitchFamily="34" charset="-128"/>
                <a:cs typeface="Arial" pitchFamily="34" charset="0"/>
              </a:rPr>
              <a:t>Cloud</a:t>
            </a:r>
            <a:endParaRPr lang="ja-JP" altLang="en-US" sz="1800" b="1" dirty="0">
              <a:ln w="12700">
                <a:noFill/>
                <a:prstDash val="solid"/>
              </a:ln>
              <a:solidFill>
                <a:srgbClr val="FFFFFF"/>
              </a:solidFill>
              <a:ea typeface="A-OTF UD新ゴ Pr6N L" pitchFamily="34" charset="-128"/>
              <a:cs typeface="Arial" pitchFamily="34" charset="0"/>
            </a:endParaRPr>
          </a:p>
        </p:txBody>
      </p:sp>
      <p:pic>
        <p:nvPicPr>
          <p:cNvPr id="70" name="Picture 19"/>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33322" y="3216408"/>
            <a:ext cx="1584177" cy="107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25601" y="3934475"/>
            <a:ext cx="1584177" cy="10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miyata\Desktop\会社スライド\3dcad2-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29855" y="4500103"/>
            <a:ext cx="1613741" cy="1015313"/>
          </a:xfrm>
          <a:prstGeom prst="rect">
            <a:avLst/>
          </a:prstGeom>
          <a:noFill/>
        </p:spPr>
      </p:pic>
      <p:pic>
        <p:nvPicPr>
          <p:cNvPr id="1027" name="Picture 3" descr="C:\Users\miyata\Desktop\会社スライド\VR-Cloud6-06-2.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62106" y="5766814"/>
            <a:ext cx="1512168" cy="1041998"/>
          </a:xfrm>
          <a:prstGeom prst="rect">
            <a:avLst/>
          </a:prstGeom>
          <a:noFill/>
        </p:spPr>
      </p:pic>
      <p:grpSp>
        <p:nvGrpSpPr>
          <p:cNvPr id="95" name="グループ化 94"/>
          <p:cNvGrpSpPr/>
          <p:nvPr/>
        </p:nvGrpSpPr>
        <p:grpSpPr>
          <a:xfrm>
            <a:off x="2921546" y="1048172"/>
            <a:ext cx="2808314" cy="360040"/>
            <a:chOff x="4622944" y="1840260"/>
            <a:chExt cx="2110003" cy="432048"/>
          </a:xfrm>
          <a:effectLst>
            <a:outerShdw blurRad="50800" dist="38100" dir="5400000" algn="t" rotWithShape="0">
              <a:prstClr val="black">
                <a:alpha val="40000"/>
              </a:prstClr>
            </a:outerShdw>
          </a:effectLst>
        </p:grpSpPr>
        <p:sp>
          <p:nvSpPr>
            <p:cNvPr id="96" name="角丸四角形 95"/>
            <p:cNvSpPr/>
            <p:nvPr/>
          </p:nvSpPr>
          <p:spPr>
            <a:xfrm>
              <a:off x="4622944" y="1840260"/>
              <a:ext cx="2110003" cy="432048"/>
            </a:xfrm>
            <a:prstGeom prst="round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97" name="テキスト ボックス 96"/>
            <p:cNvSpPr txBox="1"/>
            <p:nvPr/>
          </p:nvSpPr>
          <p:spPr>
            <a:xfrm>
              <a:off x="4671667" y="1865923"/>
              <a:ext cx="2028702" cy="406265"/>
            </a:xfrm>
            <a:prstGeom prst="rect">
              <a:avLst/>
            </a:prstGeom>
            <a:noFill/>
          </p:spPr>
          <p:txBody>
            <a:bodyPr wrap="square" rtlCol="0">
              <a:spAutoFit/>
            </a:bodyPr>
            <a:lstStyle/>
            <a:p>
              <a:pPr defTabSz="913867">
                <a:defRPr/>
              </a:pPr>
              <a:r>
                <a:rPr lang="ja-JP" altLang="en-US" sz="1600" b="1" dirty="0">
                  <a:solidFill>
                    <a:srgbClr val="FFFFFF"/>
                  </a:solidFill>
                  <a:latin typeface="メイリオ" pitchFamily="50" charset="-128"/>
                  <a:ea typeface="メイリオ" pitchFamily="50" charset="-128"/>
                </a:rPr>
                <a:t>システムインテグレーター</a:t>
              </a:r>
            </a:p>
          </p:txBody>
        </p:sp>
      </p:grpSp>
      <p:grpSp>
        <p:nvGrpSpPr>
          <p:cNvPr id="98" name="グループ化 97"/>
          <p:cNvGrpSpPr/>
          <p:nvPr/>
        </p:nvGrpSpPr>
        <p:grpSpPr>
          <a:xfrm>
            <a:off x="617292" y="1624238"/>
            <a:ext cx="2736304" cy="613134"/>
            <a:chOff x="4571992" y="1840260"/>
            <a:chExt cx="2336788" cy="432048"/>
          </a:xfrm>
          <a:effectLst>
            <a:outerShdw blurRad="50800" dist="38100" dir="5400000" algn="t" rotWithShape="0">
              <a:prstClr val="black">
                <a:alpha val="40000"/>
              </a:prstClr>
            </a:outerShdw>
          </a:effectLst>
        </p:grpSpPr>
        <p:sp>
          <p:nvSpPr>
            <p:cNvPr id="99" name="角丸四角形 98"/>
            <p:cNvSpPr/>
            <p:nvPr/>
          </p:nvSpPr>
          <p:spPr>
            <a:xfrm>
              <a:off x="4625735" y="1840260"/>
              <a:ext cx="2280253" cy="432048"/>
            </a:xfrm>
            <a:prstGeom prst="round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100" name="テキスト ボックス 99">
              <a:hlinkClick r:id="" action="ppaction://noaction"/>
            </p:cNvPr>
            <p:cNvSpPr txBox="1"/>
            <p:nvPr/>
          </p:nvSpPr>
          <p:spPr>
            <a:xfrm>
              <a:off x="4571992" y="1855701"/>
              <a:ext cx="2336788" cy="412065"/>
            </a:xfrm>
            <a:prstGeom prst="rect">
              <a:avLst/>
            </a:prstGeom>
            <a:noFill/>
          </p:spPr>
          <p:txBody>
            <a:bodyPr wrap="square" rtlCol="0">
              <a:spAutoFit/>
            </a:bodyPr>
            <a:lstStyle/>
            <a:p>
              <a:pPr algn="ctr" defTabSz="913867">
                <a:defRPr/>
              </a:pPr>
              <a:r>
                <a:rPr lang="en-US" altLang="ja-JP" sz="1600" b="1" dirty="0">
                  <a:solidFill>
                    <a:srgbClr val="FFFFFF"/>
                  </a:solidFill>
                  <a:latin typeface="メイリオ" pitchFamily="50" charset="-128"/>
                  <a:ea typeface="メイリオ" pitchFamily="50" charset="-128"/>
                </a:rPr>
                <a:t>3DVR</a:t>
              </a:r>
              <a:r>
                <a:rPr lang="ja-JP" altLang="en-US" sz="1600" b="1" dirty="0">
                  <a:solidFill>
                    <a:srgbClr val="FFFFFF"/>
                  </a:solidFill>
                  <a:latin typeface="メイリオ" pitchFamily="50" charset="-128"/>
                  <a:ea typeface="メイリオ" pitchFamily="50" charset="-128"/>
                </a:rPr>
                <a:t>エンジニアリング</a:t>
              </a:r>
              <a:endParaRPr lang="en-US" altLang="ja-JP" sz="1600" b="1" dirty="0">
                <a:solidFill>
                  <a:srgbClr val="FFFFFF"/>
                </a:solidFill>
                <a:latin typeface="メイリオ" pitchFamily="50" charset="-128"/>
                <a:ea typeface="メイリオ" pitchFamily="50" charset="-128"/>
              </a:endParaRPr>
            </a:p>
            <a:p>
              <a:pPr algn="ctr" defTabSz="913867">
                <a:defRPr/>
              </a:pPr>
              <a:r>
                <a:rPr lang="ja-JP" altLang="en-US" sz="1600" b="1" dirty="0">
                  <a:solidFill>
                    <a:srgbClr val="FFFFFF"/>
                  </a:solidFill>
                  <a:latin typeface="メイリオ" pitchFamily="50" charset="-128"/>
                  <a:ea typeface="メイリオ" pitchFamily="50" charset="-128"/>
                </a:rPr>
                <a:t>サービス</a:t>
              </a:r>
            </a:p>
          </p:txBody>
        </p:sp>
      </p:grpSp>
      <p:grpSp>
        <p:nvGrpSpPr>
          <p:cNvPr id="107" name="グループ化 106"/>
          <p:cNvGrpSpPr/>
          <p:nvPr/>
        </p:nvGrpSpPr>
        <p:grpSpPr>
          <a:xfrm>
            <a:off x="359090" y="1048172"/>
            <a:ext cx="2202416" cy="360490"/>
            <a:chOff x="4505722" y="1840259"/>
            <a:chExt cx="2408893" cy="432586"/>
          </a:xfrm>
          <a:effectLst>
            <a:outerShdw blurRad="50800" dist="38100" dir="5400000" algn="t" rotWithShape="0">
              <a:prstClr val="black">
                <a:alpha val="40000"/>
              </a:prstClr>
            </a:outerShdw>
          </a:effectLst>
        </p:grpSpPr>
        <p:sp>
          <p:nvSpPr>
            <p:cNvPr id="108" name="角丸四角形 107"/>
            <p:cNvSpPr/>
            <p:nvPr/>
          </p:nvSpPr>
          <p:spPr>
            <a:xfrm>
              <a:off x="4505722" y="1840259"/>
              <a:ext cx="2205244" cy="432046"/>
            </a:xfrm>
            <a:prstGeom prst="round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109" name="テキスト ボックス 108">
              <a:hlinkClick r:id="" action="ppaction://noaction"/>
            </p:cNvPr>
            <p:cNvSpPr txBox="1"/>
            <p:nvPr/>
          </p:nvSpPr>
          <p:spPr>
            <a:xfrm>
              <a:off x="4539364" y="1866582"/>
              <a:ext cx="2375251" cy="406263"/>
            </a:xfrm>
            <a:prstGeom prst="rect">
              <a:avLst/>
            </a:prstGeom>
            <a:noFill/>
          </p:spPr>
          <p:txBody>
            <a:bodyPr wrap="square" rtlCol="0">
              <a:spAutoFit/>
            </a:bodyPr>
            <a:lstStyle/>
            <a:p>
              <a:pPr defTabSz="913867">
                <a:defRPr/>
              </a:pPr>
              <a:r>
                <a:rPr lang="en-US" altLang="ja-JP" sz="1600" b="1" dirty="0">
                  <a:solidFill>
                    <a:srgbClr val="FFFFFF"/>
                  </a:solidFill>
                  <a:latin typeface="メイリオ" pitchFamily="50" charset="-128"/>
                  <a:ea typeface="メイリオ" pitchFamily="50" charset="-128"/>
                  <a:cs typeface="Rounded-L M+ 2p black" pitchFamily="50" charset="-128"/>
                </a:rPr>
                <a:t>VR</a:t>
              </a:r>
              <a:r>
                <a:rPr lang="ja-JP" altLang="en-US" sz="1600" b="1" dirty="0">
                  <a:solidFill>
                    <a:srgbClr val="FFFFFF"/>
                  </a:solidFill>
                  <a:latin typeface="メイリオ" pitchFamily="50" charset="-128"/>
                  <a:ea typeface="メイリオ" pitchFamily="50" charset="-128"/>
                  <a:cs typeface="Rounded-L M+ 2p black" pitchFamily="50" charset="-128"/>
                </a:rPr>
                <a:t>データサービス</a:t>
              </a:r>
            </a:p>
          </p:txBody>
        </p:sp>
      </p:grpSp>
      <p:grpSp>
        <p:nvGrpSpPr>
          <p:cNvPr id="57" name="グループ化 56"/>
          <p:cNvGrpSpPr/>
          <p:nvPr/>
        </p:nvGrpSpPr>
        <p:grpSpPr>
          <a:xfrm>
            <a:off x="6337544" y="1882970"/>
            <a:ext cx="2115527" cy="1125280"/>
            <a:chOff x="6809979" y="3478278"/>
            <a:chExt cx="1656184" cy="882262"/>
          </a:xfrm>
        </p:grpSpPr>
        <p:pic>
          <p:nvPicPr>
            <p:cNvPr id="6156" name="Picture 12" descr="C:\Users\miyata\Desktop\会社スライド\since.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9979" y="3478278"/>
              <a:ext cx="1656184" cy="749461"/>
            </a:xfrm>
            <a:prstGeom prst="rect">
              <a:avLst/>
            </a:prstGeom>
            <a:noFill/>
            <a:effectLst>
              <a:outerShdw blurRad="50800" dist="38100" dir="5400000" algn="t" rotWithShape="0">
                <a:schemeClr val="bg1">
                  <a:alpha val="80000"/>
                </a:schemeClr>
              </a:outerShdw>
            </a:effectLst>
          </p:spPr>
        </p:pic>
        <p:pic>
          <p:nvPicPr>
            <p:cNvPr id="2" name="Picture 2" descr="C:\Users\miyata\Desktop\会社スライド\UC-1文言.png"/>
            <p:cNvPicPr>
              <a:picLocks noChangeAspect="1" noChangeArrowheads="1"/>
            </p:cNvPicPr>
            <p:nvPr/>
          </p:nvPicPr>
          <p:blipFill>
            <a:blip r:embed="rId10" cstate="print"/>
            <a:srcRect/>
            <a:stretch>
              <a:fillRect/>
            </a:stretch>
          </p:blipFill>
          <p:spPr bwMode="auto">
            <a:xfrm>
              <a:off x="6881987" y="3963424"/>
              <a:ext cx="1296143" cy="397116"/>
            </a:xfrm>
            <a:prstGeom prst="rect">
              <a:avLst/>
            </a:prstGeom>
            <a:noFill/>
            <a:effectLst>
              <a:outerShdw blurRad="50800" dist="12700" dir="6000000" algn="t" rotWithShape="0">
                <a:schemeClr val="bg1">
                  <a:alpha val="90000"/>
                </a:schemeClr>
              </a:outerShdw>
            </a:effectLst>
          </p:spPr>
        </p:pic>
      </p:grpSp>
      <p:grpSp>
        <p:nvGrpSpPr>
          <p:cNvPr id="58" name="グループ化 57"/>
          <p:cNvGrpSpPr>
            <a:grpSpLocks noChangeAspect="1"/>
          </p:cNvGrpSpPr>
          <p:nvPr/>
        </p:nvGrpSpPr>
        <p:grpSpPr>
          <a:xfrm>
            <a:off x="5051981" y="6700596"/>
            <a:ext cx="2554765" cy="424917"/>
            <a:chOff x="5052983" y="6884919"/>
            <a:chExt cx="3024337" cy="499641"/>
          </a:xfrm>
        </p:grpSpPr>
        <p:pic>
          <p:nvPicPr>
            <p:cNvPr id="6154" name="Picture 10" descr="C:\Users\miyata\Desktop\会社スライド\UC-1.png">
              <a:hlinkClick r:id="" action="ppaction://noaction"/>
            </p:cNvPr>
            <p:cNvPicPr>
              <a:picLocks noChangeAspect="1" noChangeArrowheads="1"/>
            </p:cNvPicPr>
            <p:nvPr/>
          </p:nvPicPr>
          <p:blipFill>
            <a:blip r:embed="rId11" cstate="print"/>
            <a:srcRect/>
            <a:stretch>
              <a:fillRect/>
            </a:stretch>
          </p:blipFill>
          <p:spPr bwMode="auto">
            <a:xfrm>
              <a:off x="5052983" y="6884919"/>
              <a:ext cx="3024337" cy="342528"/>
            </a:xfrm>
            <a:prstGeom prst="rect">
              <a:avLst/>
            </a:prstGeom>
            <a:noFill/>
            <a:effectLst>
              <a:outerShdw blurRad="88900" dist="25400" dir="6000000" sx="101000" sy="101000" algn="t" rotWithShape="0">
                <a:schemeClr val="bg1">
                  <a:alpha val="80000"/>
                </a:schemeClr>
              </a:outerShdw>
            </a:effectLst>
          </p:spPr>
        </p:pic>
        <p:pic>
          <p:nvPicPr>
            <p:cNvPr id="1028" name="Picture 4" descr="C:\Users\miyata\Desktop\会社スライド\背景.png"/>
            <p:cNvPicPr>
              <a:picLocks noChangeAspect="1" noChangeArrowheads="1"/>
            </p:cNvPicPr>
            <p:nvPr/>
          </p:nvPicPr>
          <p:blipFill>
            <a:blip r:embed="rId12" cstate="print"/>
            <a:srcRect/>
            <a:stretch>
              <a:fillRect/>
            </a:stretch>
          </p:blipFill>
          <p:spPr bwMode="auto">
            <a:xfrm>
              <a:off x="5107652" y="7258560"/>
              <a:ext cx="2566423" cy="126000"/>
            </a:xfrm>
            <a:prstGeom prst="rect">
              <a:avLst/>
            </a:prstGeom>
            <a:noFill/>
          </p:spPr>
        </p:pic>
      </p:grpSp>
      <p:grpSp>
        <p:nvGrpSpPr>
          <p:cNvPr id="65" name="グループ化 64"/>
          <p:cNvGrpSpPr/>
          <p:nvPr/>
        </p:nvGrpSpPr>
        <p:grpSpPr>
          <a:xfrm>
            <a:off x="2777530" y="5970116"/>
            <a:ext cx="2232248" cy="1112671"/>
            <a:chOff x="2640429" y="6089132"/>
            <a:chExt cx="2009309" cy="1001546"/>
          </a:xfrm>
        </p:grpSpPr>
        <p:pic>
          <p:nvPicPr>
            <p:cNvPr id="6151" name="Picture 7" descr="C:\Users\miyata\Desktop\会社スライド\Engineer’s Studio.png">
              <a:hlinkClick r:id="" action="ppaction://noaction"/>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40429" y="6089132"/>
              <a:ext cx="2009309" cy="672160"/>
            </a:xfrm>
            <a:prstGeom prst="rect">
              <a:avLst/>
            </a:prstGeom>
            <a:noFill/>
            <a:effectLst>
              <a:outerShdw blurRad="50800" dist="38100" dir="5400000" algn="t" rotWithShape="0">
                <a:schemeClr val="bg1">
                  <a:alpha val="80000"/>
                </a:schemeClr>
              </a:outerShdw>
            </a:effectLst>
          </p:spPr>
        </p:pic>
        <p:pic>
          <p:nvPicPr>
            <p:cNvPr id="1029" name="Picture 5" descr="C:\Users\miyata\Desktop\会社スライド\3時限.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705522" y="6808812"/>
              <a:ext cx="1440160" cy="281866"/>
            </a:xfrm>
            <a:prstGeom prst="rect">
              <a:avLst/>
            </a:prstGeom>
            <a:noFill/>
          </p:spPr>
        </p:pic>
      </p:grpSp>
      <p:pic>
        <p:nvPicPr>
          <p:cNvPr id="1030" name="Picture 6" descr="C:\Users\miyata\Desktop\会社スライド\UC-win　Road.png"/>
          <p:cNvPicPr>
            <a:picLocks noChangeAspect="1" noChangeArrowheads="1"/>
          </p:cNvPicPr>
          <p:nvPr/>
        </p:nvPicPr>
        <p:blipFill>
          <a:blip r:embed="rId15" cstate="print"/>
          <a:srcRect/>
          <a:stretch>
            <a:fillRect/>
          </a:stretch>
        </p:blipFill>
        <p:spPr bwMode="auto">
          <a:xfrm>
            <a:off x="329258" y="5080620"/>
            <a:ext cx="2592288" cy="603597"/>
          </a:xfrm>
          <a:prstGeom prst="rect">
            <a:avLst/>
          </a:prstGeom>
          <a:noFill/>
        </p:spPr>
      </p:pic>
      <p:sp>
        <p:nvSpPr>
          <p:cNvPr id="56" name="正方形/長方形 55"/>
          <p:cNvSpPr/>
          <p:nvPr/>
        </p:nvSpPr>
        <p:spPr bwMode="auto">
          <a:xfrm>
            <a:off x="-30782" y="-31948"/>
            <a:ext cx="11376000" cy="599803"/>
          </a:xfrm>
          <a:prstGeom prst="rect">
            <a:avLst/>
          </a:prstGeom>
          <a:solidFill>
            <a:srgbClr val="0A162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66" name="Rectangle 3"/>
          <p:cNvSpPr>
            <a:spLocks noChangeArrowheads="1"/>
          </p:cNvSpPr>
          <p:nvPr/>
        </p:nvSpPr>
        <p:spPr bwMode="auto">
          <a:xfrm>
            <a:off x="473281" y="52760"/>
            <a:ext cx="4332389" cy="553618"/>
          </a:xfrm>
          <a:prstGeom prst="rect">
            <a:avLst/>
          </a:prstGeom>
          <a:noFill/>
          <a:ln w="9525">
            <a:noFill/>
            <a:miter lim="800000"/>
            <a:headEnd/>
            <a:tailEnd/>
          </a:ln>
          <a:effectLst/>
        </p:spPr>
        <p:txBody>
          <a:bodyPr wrap="none" lIns="91020" tIns="45532" rIns="91020" bIns="45532" anchor="ctr">
            <a:spAutoFit/>
          </a:bodyPr>
          <a:lstStyle/>
          <a:p>
            <a:pPr defTabSz="913867">
              <a:defRPr/>
            </a:pPr>
            <a:r>
              <a:rPr lang="en-US" altLang="ja-JP" sz="3000" b="1" dirty="0">
                <a:ln w="12700">
                  <a:noFill/>
                </a:ln>
                <a:solidFill>
                  <a:srgbClr val="FFFFFF"/>
                </a:solidFill>
                <a:latin typeface="メイリオ" pitchFamily="50" charset="-128"/>
                <a:ea typeface="メイリオ" pitchFamily="50" charset="-128"/>
              </a:rPr>
              <a:t>FORUM 8</a:t>
            </a:r>
            <a:r>
              <a:rPr lang="ja-JP" altLang="en-US" sz="3000" b="1" dirty="0">
                <a:ln w="12700">
                  <a:noFill/>
                </a:ln>
                <a:solidFill>
                  <a:srgbClr val="FFFFFF"/>
                </a:solidFill>
                <a:latin typeface="メイリオ" pitchFamily="50" charset="-128"/>
                <a:ea typeface="メイリオ" pitchFamily="50" charset="-128"/>
              </a:rPr>
              <a:t>　</a:t>
            </a:r>
            <a:r>
              <a:rPr lang="en-US" altLang="ja-JP" sz="3000" b="1" dirty="0">
                <a:ln w="12700">
                  <a:noFill/>
                </a:ln>
                <a:solidFill>
                  <a:srgbClr val="FFFFFF"/>
                </a:solidFill>
                <a:latin typeface="メイリオ" pitchFamily="50" charset="-128"/>
                <a:ea typeface="メイリオ" pitchFamily="50" charset="-128"/>
              </a:rPr>
              <a:t>Solutions</a:t>
            </a:r>
          </a:p>
        </p:txBody>
      </p:sp>
      <p:sp>
        <p:nvSpPr>
          <p:cNvPr id="67" name="正方形/長方形 66">
            <a:extLst>
              <a:ext uri="{FF2B5EF4-FFF2-40B4-BE49-F238E27FC236}">
                <a16:creationId xmlns="" xmlns:a16="http://schemas.microsoft.com/office/drawing/2014/main" id="{194ACA56-FB72-499E-A7A5-8BC9BEE05279}"/>
              </a:ext>
            </a:extLst>
          </p:cNvPr>
          <p:cNvSpPr/>
          <p:nvPr/>
        </p:nvSpPr>
        <p:spPr>
          <a:xfrm>
            <a:off x="10397524" y="7728854"/>
            <a:ext cx="953998" cy="276946"/>
          </a:xfrm>
          <a:prstGeom prst="rect">
            <a:avLst/>
          </a:prstGeom>
        </p:spPr>
        <p:txBody>
          <a:bodyPr wrap="none" lIns="91386" tIns="45694" rIns="91386" bIns="45694">
            <a:spAutoFit/>
          </a:bodyPr>
          <a:lstStyle/>
          <a:p>
            <a:pPr algn="r">
              <a:defRPr/>
            </a:pPr>
            <a:r>
              <a:rPr lang="ja-JP" altLang="en-US" sz="1200" b="1" dirty="0">
                <a:solidFill>
                  <a:srgbClr val="CCECFF"/>
                </a:solidFill>
                <a:latin typeface="メイリオ" panose="020B0604030504040204" pitchFamily="50" charset="-128"/>
                <a:ea typeface="メイリオ" panose="020B0604030504040204" pitchFamily="50" charset="-128"/>
                <a:hlinkClick r:id="rId16" action="ppaction://hlinksldjump"/>
              </a:rPr>
              <a:t>コンテンツ</a:t>
            </a:r>
            <a:endParaRPr lang="ja-JP" altLang="en-US" sz="1200" b="1" dirty="0">
              <a:solidFill>
                <a:srgbClr val="CCECFF"/>
              </a:solidFill>
              <a:latin typeface="メイリオ" panose="020B0604030504040204" pitchFamily="50" charset="-128"/>
              <a:ea typeface="メイリオ" panose="020B0604030504040204" pitchFamily="50" charset="-128"/>
            </a:endParaRPr>
          </a:p>
        </p:txBody>
      </p:sp>
      <p:pic>
        <p:nvPicPr>
          <p:cNvPr id="68" name="図 67" descr="名称未設定-1.png">
            <a:hlinkClick r:id="rId17" action="ppaction://hlinksldjump"/>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45282" y="5683981"/>
            <a:ext cx="1944216" cy="726691"/>
          </a:xfrm>
          <a:prstGeom prst="rect">
            <a:avLst/>
          </a:prstGeom>
        </p:spPr>
      </p:pic>
      <p:sp>
        <p:nvSpPr>
          <p:cNvPr id="85" name="角丸四角形 84"/>
          <p:cNvSpPr/>
          <p:nvPr/>
        </p:nvSpPr>
        <p:spPr>
          <a:xfrm>
            <a:off x="-3095788" y="3546607"/>
            <a:ext cx="2448272" cy="387868"/>
          </a:xfrm>
          <a:prstGeom prst="roundRect">
            <a:avLst>
              <a:gd name="adj" fmla="val 7574"/>
            </a:avLst>
          </a:prstGeom>
          <a:solidFill>
            <a:srgbClr val="E993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6931" eaLnBrk="1" hangingPunct="1">
              <a:defRPr/>
            </a:pPr>
            <a:endParaRPr lang="ja-JP" altLang="en-US" sz="1700">
              <a:solidFill>
                <a:srgbClr val="FFFFFF"/>
              </a:solidFill>
              <a:latin typeface="Times New Roman"/>
            </a:endParaRPr>
          </a:p>
        </p:txBody>
      </p:sp>
      <p:sp>
        <p:nvSpPr>
          <p:cNvPr id="87" name="テキスト ボックス 86"/>
          <p:cNvSpPr txBox="1"/>
          <p:nvPr/>
        </p:nvSpPr>
        <p:spPr>
          <a:xfrm>
            <a:off x="7432828" y="7251248"/>
            <a:ext cx="3889516" cy="338554"/>
          </a:xfrm>
          <a:prstGeom prst="rect">
            <a:avLst/>
          </a:prstGeom>
          <a:noFill/>
        </p:spPr>
        <p:txBody>
          <a:bodyPr wrap="square" rtlCol="0">
            <a:spAutoFit/>
          </a:bodyPr>
          <a:lstStyle/>
          <a:p>
            <a:pPr algn="ctr" defTabSz="756931" eaLnBrk="1" hangingPunct="1">
              <a:defRPr/>
            </a:pPr>
            <a:r>
              <a:rPr lang="ja-JP" altLang="en-US" sz="1600" b="1" dirty="0">
                <a:solidFill>
                  <a:schemeClr val="tx1">
                    <a:lumMod val="85000"/>
                    <a:lumOff val="15000"/>
                  </a:schemeClr>
                </a:solidFill>
                <a:latin typeface="メイリオ" pitchFamily="50" charset="-128"/>
                <a:ea typeface="メイリオ" pitchFamily="50" charset="-128"/>
                <a:hlinkClick r:id="rId19" action="ppaction://hlinksldjump"/>
              </a:rPr>
              <a:t>スイートデータ消去</a:t>
            </a:r>
            <a:r>
              <a:rPr lang="ja-JP" altLang="en-US" sz="1600" b="1" dirty="0">
                <a:solidFill>
                  <a:schemeClr val="tx1">
                    <a:lumMod val="85000"/>
                    <a:lumOff val="15000"/>
                  </a:schemeClr>
                </a:solidFill>
                <a:latin typeface="メイリオ" pitchFamily="50" charset="-128"/>
                <a:ea typeface="メイリオ" pitchFamily="50" charset="-128"/>
              </a:rPr>
              <a:t>／</a:t>
            </a:r>
            <a:r>
              <a:rPr lang="ja-JP" altLang="en-US" sz="1600" b="1" dirty="0">
                <a:solidFill>
                  <a:schemeClr val="tx1">
                    <a:lumMod val="85000"/>
                    <a:lumOff val="15000"/>
                  </a:schemeClr>
                </a:solidFill>
                <a:latin typeface="メイリオ" pitchFamily="50" charset="-128"/>
                <a:ea typeface="メイリオ" pitchFamily="50" charset="-128"/>
                <a:hlinkClick r:id="rId20" action="ppaction://hlinksldjump"/>
              </a:rPr>
              <a:t>スイート会計</a:t>
            </a:r>
            <a:endParaRPr lang="ja-JP" altLang="en-US" sz="1300" b="1" dirty="0">
              <a:solidFill>
                <a:schemeClr val="tx1">
                  <a:lumMod val="85000"/>
                  <a:lumOff val="15000"/>
                </a:schemeClr>
              </a:solidFill>
              <a:latin typeface="メイリオ" pitchFamily="50" charset="-128"/>
              <a:ea typeface="メイリオ" pitchFamily="50" charset="-128"/>
            </a:endParaRPr>
          </a:p>
        </p:txBody>
      </p:sp>
      <p:pic>
        <p:nvPicPr>
          <p:cNvPr id="503809" name="Picture 1" descr="C:\Users\oota.TOKYO2\Desktop\広告・広報用素材\営業依頼\ＰＰＴ\名称未設定-白.png"/>
          <p:cNvPicPr>
            <a:picLocks noChangeAspect="1" noChangeArrowheads="1"/>
          </p:cNvPicPr>
          <p:nvPr/>
        </p:nvPicPr>
        <p:blipFill>
          <a:blip r:embed="rId21" cstate="print"/>
          <a:srcRect/>
          <a:stretch>
            <a:fillRect/>
          </a:stretch>
        </p:blipFill>
        <p:spPr bwMode="auto">
          <a:xfrm>
            <a:off x="-1931104" y="3614837"/>
            <a:ext cx="729870" cy="275265"/>
          </a:xfrm>
          <a:prstGeom prst="rect">
            <a:avLst/>
          </a:prstGeom>
          <a:noFill/>
        </p:spPr>
      </p:pic>
      <p:grpSp>
        <p:nvGrpSpPr>
          <p:cNvPr id="92" name="グループ化 91"/>
          <p:cNvGrpSpPr/>
          <p:nvPr/>
        </p:nvGrpSpPr>
        <p:grpSpPr>
          <a:xfrm>
            <a:off x="3748979" y="7261110"/>
            <a:ext cx="2304256" cy="360944"/>
            <a:chOff x="4505722" y="1840260"/>
            <a:chExt cx="2352261" cy="433132"/>
          </a:xfrm>
          <a:effectLst>
            <a:outerShdw blurRad="50800" dist="38100" dir="5400000" algn="t" rotWithShape="0">
              <a:prstClr val="black">
                <a:alpha val="40000"/>
              </a:prstClr>
            </a:outerShdw>
          </a:effectLst>
        </p:grpSpPr>
        <p:sp>
          <p:nvSpPr>
            <p:cNvPr id="93" name="角丸四角形 92"/>
            <p:cNvSpPr/>
            <p:nvPr/>
          </p:nvSpPr>
          <p:spPr>
            <a:xfrm>
              <a:off x="4505722" y="1840260"/>
              <a:ext cx="2352261" cy="432048"/>
            </a:xfrm>
            <a:prstGeom prst="roundRect">
              <a:avLst/>
            </a:prstGeom>
            <a:solidFill>
              <a:srgbClr val="5ECC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94" name="テキスト ボックス 93"/>
            <p:cNvSpPr txBox="1"/>
            <p:nvPr/>
          </p:nvSpPr>
          <p:spPr>
            <a:xfrm>
              <a:off x="4671027" y="1867128"/>
              <a:ext cx="2102944" cy="406264"/>
            </a:xfrm>
            <a:prstGeom prst="rect">
              <a:avLst/>
            </a:prstGeom>
            <a:noFill/>
          </p:spPr>
          <p:txBody>
            <a:bodyPr wrap="square" rtlCol="0">
              <a:spAutoFit/>
            </a:bodyPr>
            <a:lstStyle/>
            <a:p>
              <a:pPr defTabSz="913867">
                <a:defRPr/>
              </a:pPr>
              <a:r>
                <a:rPr lang="ja-JP" altLang="en-US" sz="1600" b="1" dirty="0">
                  <a:solidFill>
                    <a:srgbClr val="FFFFFF"/>
                  </a:solidFill>
                  <a:latin typeface="メイリオ" pitchFamily="50" charset="-128"/>
                  <a:ea typeface="メイリオ" pitchFamily="50" charset="-128"/>
                </a:rPr>
                <a:t>組込み開発サービス</a:t>
              </a:r>
            </a:p>
          </p:txBody>
        </p:sp>
      </p:grpSp>
      <p:grpSp>
        <p:nvGrpSpPr>
          <p:cNvPr id="102" name="グループ化 101"/>
          <p:cNvGrpSpPr/>
          <p:nvPr/>
        </p:nvGrpSpPr>
        <p:grpSpPr>
          <a:xfrm>
            <a:off x="8938374" y="6890354"/>
            <a:ext cx="2129458" cy="338554"/>
            <a:chOff x="8466162" y="1912267"/>
            <a:chExt cx="2119312" cy="406265"/>
          </a:xfrm>
          <a:effectLst>
            <a:outerShdw blurRad="50800" dist="38100" dir="5400000" algn="t" rotWithShape="0">
              <a:prstClr val="black">
                <a:alpha val="40000"/>
              </a:prstClr>
            </a:outerShdw>
          </a:effectLst>
        </p:grpSpPr>
        <p:sp>
          <p:nvSpPr>
            <p:cNvPr id="103" name="角丸四角形 102"/>
            <p:cNvSpPr/>
            <p:nvPr/>
          </p:nvSpPr>
          <p:spPr>
            <a:xfrm>
              <a:off x="8466162" y="1912267"/>
              <a:ext cx="2039119" cy="388800"/>
            </a:xfrm>
            <a:prstGeom prst="roundRect">
              <a:avLst/>
            </a:prstGeom>
            <a:solidFill>
              <a:srgbClr val="E993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メイリオ" pitchFamily="50" charset="-128"/>
                <a:ea typeface="メイリオ" pitchFamily="50" charset="-128"/>
              </a:endParaRPr>
            </a:p>
          </p:txBody>
        </p:sp>
        <p:sp>
          <p:nvSpPr>
            <p:cNvPr id="104" name="テキスト ボックス 103"/>
            <p:cNvSpPr txBox="1"/>
            <p:nvPr/>
          </p:nvSpPr>
          <p:spPr>
            <a:xfrm>
              <a:off x="8538170" y="1912267"/>
              <a:ext cx="2047304" cy="406265"/>
            </a:xfrm>
            <a:prstGeom prst="rect">
              <a:avLst/>
            </a:prstGeom>
            <a:noFill/>
          </p:spPr>
          <p:txBody>
            <a:bodyPr wrap="square" rtlCol="0">
              <a:spAutoFit/>
            </a:bodyPr>
            <a:lstStyle/>
            <a:p>
              <a:pPr defTabSz="913867">
                <a:defRPr/>
              </a:pPr>
              <a:r>
                <a:rPr lang="ja-JP" altLang="en-US" sz="1600" b="1" dirty="0">
                  <a:solidFill>
                    <a:srgbClr val="FFFFFF"/>
                  </a:solidFill>
                  <a:latin typeface="メイリオ" pitchFamily="50" charset="-128"/>
                  <a:ea typeface="メイリオ" pitchFamily="50" charset="-128"/>
                </a:rPr>
                <a:t>スイートシリーズ</a:t>
              </a:r>
              <a:endParaRPr lang="ja-JP" altLang="en-US" sz="1600" b="1" baseline="50000" dirty="0">
                <a:solidFill>
                  <a:srgbClr val="FFFFFF"/>
                </a:solidFill>
                <a:latin typeface="メイリオ" pitchFamily="50" charset="-128"/>
                <a:ea typeface="メイリオ" pitchFamily="50" charset="-128"/>
              </a:endParaRPr>
            </a:p>
          </p:txBody>
        </p:sp>
      </p:grpSp>
      <p:pic>
        <p:nvPicPr>
          <p:cNvPr id="1031" name="Picture 7" descr="C:\Users\oota.TOKYO2\Desktop\広告・広報用素材\営業依頼\大阪万博\UC-1-Cloud.png"/>
          <p:cNvPicPr>
            <a:picLocks noChangeAspect="1" noChangeArrowheads="1"/>
          </p:cNvPicPr>
          <p:nvPr/>
        </p:nvPicPr>
        <p:blipFill>
          <a:blip r:embed="rId22" cstate="print"/>
          <a:srcRect/>
          <a:stretch>
            <a:fillRect/>
          </a:stretch>
        </p:blipFill>
        <p:spPr bwMode="auto">
          <a:xfrm>
            <a:off x="9535510" y="5292058"/>
            <a:ext cx="1584178" cy="359080"/>
          </a:xfrm>
          <a:prstGeom prst="rect">
            <a:avLst/>
          </a:prstGeom>
          <a:noFill/>
        </p:spPr>
      </p:pic>
      <p:grpSp>
        <p:nvGrpSpPr>
          <p:cNvPr id="69" name="グループ化 68">
            <a:extLst>
              <a:ext uri="{FF2B5EF4-FFF2-40B4-BE49-F238E27FC236}">
                <a16:creationId xmlns="" xmlns:a16="http://schemas.microsoft.com/office/drawing/2014/main" id="{1F5417BA-EC24-49CE-8E38-B4A9D9F67BEA}"/>
              </a:ext>
            </a:extLst>
          </p:cNvPr>
          <p:cNvGrpSpPr/>
          <p:nvPr/>
        </p:nvGrpSpPr>
        <p:grpSpPr>
          <a:xfrm>
            <a:off x="407309" y="7287794"/>
            <a:ext cx="2592288" cy="606712"/>
            <a:chOff x="4505722" y="1840258"/>
            <a:chExt cx="2835316" cy="728051"/>
          </a:xfrm>
          <a:effectLst>
            <a:outerShdw blurRad="50800" dist="38100" dir="5400000" algn="t" rotWithShape="0">
              <a:prstClr val="black">
                <a:alpha val="40000"/>
              </a:prstClr>
            </a:outerShdw>
          </a:effectLst>
        </p:grpSpPr>
        <p:sp>
          <p:nvSpPr>
            <p:cNvPr id="88" name="角丸四角形 107">
              <a:extLst>
                <a:ext uri="{FF2B5EF4-FFF2-40B4-BE49-F238E27FC236}">
                  <a16:creationId xmlns="" xmlns:a16="http://schemas.microsoft.com/office/drawing/2014/main" id="{EA4BFC76-C91F-4C5E-A543-DE11D30AAA9C}"/>
                </a:ext>
              </a:extLst>
            </p:cNvPr>
            <p:cNvSpPr/>
            <p:nvPr/>
          </p:nvSpPr>
          <p:spPr>
            <a:xfrm>
              <a:off x="4505722" y="1840258"/>
              <a:ext cx="2835316" cy="701727"/>
            </a:xfrm>
            <a:prstGeom prst="round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67">
                <a:defRPr/>
              </a:pPr>
              <a:endParaRPr lang="ja-JP" altLang="en-US">
                <a:solidFill>
                  <a:srgbClr val="FFFFFF"/>
                </a:solidFill>
                <a:latin typeface="Times New Roman"/>
                <a:ea typeface="ＭＳ Ｐゴシック"/>
              </a:endParaRPr>
            </a:p>
          </p:txBody>
        </p:sp>
        <p:sp>
          <p:nvSpPr>
            <p:cNvPr id="89" name="テキスト ボックス 88">
              <a:hlinkClick r:id="rId23" action="ppaction://hlinksldjump"/>
              <a:extLst>
                <a:ext uri="{FF2B5EF4-FFF2-40B4-BE49-F238E27FC236}">
                  <a16:creationId xmlns="" xmlns:a16="http://schemas.microsoft.com/office/drawing/2014/main" id="{47EDB198-9F09-4CBA-8A36-89EDDD14BF36}"/>
                </a:ext>
              </a:extLst>
            </p:cNvPr>
            <p:cNvSpPr txBox="1"/>
            <p:nvPr/>
          </p:nvSpPr>
          <p:spPr>
            <a:xfrm>
              <a:off x="4539364" y="1866582"/>
              <a:ext cx="2735085" cy="701727"/>
            </a:xfrm>
            <a:prstGeom prst="rect">
              <a:avLst/>
            </a:prstGeom>
            <a:noFill/>
          </p:spPr>
          <p:txBody>
            <a:bodyPr wrap="square" rtlCol="0">
              <a:spAutoFit/>
            </a:bodyPr>
            <a:lstStyle/>
            <a:p>
              <a:pPr algn="ctr" defTabSz="913867">
                <a:defRPr/>
              </a:pPr>
              <a:r>
                <a:rPr lang="ja-JP" altLang="en-US" sz="1600" b="1" dirty="0">
                  <a:solidFill>
                    <a:srgbClr val="FFFFFF"/>
                  </a:solidFill>
                  <a:latin typeface="メイリオ" pitchFamily="50" charset="-128"/>
                  <a:ea typeface="メイリオ" pitchFamily="50" charset="-128"/>
                  <a:cs typeface="Rounded-L M+ 2p black" pitchFamily="50" charset="-128"/>
                </a:rPr>
                <a:t>クロスプラットフォームゲームエンジン</a:t>
              </a:r>
            </a:p>
          </p:txBody>
        </p:sp>
      </p:grpSp>
      <p:pic>
        <p:nvPicPr>
          <p:cNvPr id="510977" name="Picture 1" descr="C:\Users\oota.TOKYO2\Desktop\広告・広報用素材\長谷川先生・菊池さん依頼\スイート千鳥エンジン.png"/>
          <p:cNvPicPr>
            <a:picLocks noChangeAspect="1" noChangeArrowheads="1"/>
          </p:cNvPicPr>
          <p:nvPr/>
        </p:nvPicPr>
        <p:blipFill>
          <a:blip r:embed="rId24" cstate="print"/>
          <a:srcRect/>
          <a:stretch>
            <a:fillRect/>
          </a:stretch>
        </p:blipFill>
        <p:spPr bwMode="auto">
          <a:xfrm>
            <a:off x="473274" y="6448772"/>
            <a:ext cx="2016224" cy="811407"/>
          </a:xfrm>
          <a:prstGeom prst="rect">
            <a:avLst/>
          </a:prstGeom>
          <a:noFill/>
        </p:spPr>
      </p:pic>
    </p:spTree>
    <p:extLst>
      <p:ext uri="{BB962C8B-B14F-4D97-AF65-F5344CB8AC3E}">
        <p14:creationId xmlns:p14="http://schemas.microsoft.com/office/powerpoint/2010/main" val="88581920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正方形/長方形 16"/>
          <p:cNvSpPr/>
          <p:nvPr/>
        </p:nvSpPr>
        <p:spPr bwMode="auto">
          <a:xfrm>
            <a:off x="-30782" y="-31948"/>
            <a:ext cx="11376000" cy="864000"/>
          </a:xfrm>
          <a:prstGeom prst="rect">
            <a:avLst/>
          </a:prstGeom>
          <a:solidFill>
            <a:srgbClr val="0A162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97" tIns="45568" rIns="91097" bIns="45568" rtlCol="0" anchor="ctr">
            <a:spAutoFit/>
          </a:bodyPr>
          <a:lstStyle/>
          <a:p>
            <a:pPr algn="ctr" eaLnBrk="0" hangingPunct="0">
              <a:defRPr/>
            </a:pPr>
            <a:endParaRPr lang="ja-JP" altLang="en-US" sz="3300" b="1" dirty="0">
              <a:solidFill>
                <a:srgbClr val="000000"/>
              </a:solidFill>
              <a:latin typeface="メイリオ" pitchFamily="50" charset="-128"/>
              <a:ea typeface="メイリオ" pitchFamily="50" charset="-128"/>
            </a:endParaRPr>
          </a:p>
        </p:txBody>
      </p:sp>
      <p:sp>
        <p:nvSpPr>
          <p:cNvPr id="3" name="コンテンツ プレースホルダー 2"/>
          <p:cNvSpPr>
            <a:spLocks noGrp="1"/>
          </p:cNvSpPr>
          <p:nvPr>
            <p:ph idx="4294967295"/>
          </p:nvPr>
        </p:nvSpPr>
        <p:spPr>
          <a:xfrm>
            <a:off x="877888" y="1493838"/>
            <a:ext cx="10437812" cy="3298825"/>
          </a:xfrm>
          <a:prstGeom prst="rect">
            <a:avLst/>
          </a:prstGeom>
        </p:spPr>
        <p:txBody>
          <a:bodyPr/>
          <a:lstStyle/>
          <a:p>
            <a:pPr>
              <a:buClr>
                <a:srgbClr val="00B0F0"/>
              </a:buClr>
              <a:buFont typeface="Wingdings" panose="05000000000000000000" pitchFamily="2" charset="2"/>
              <a:buChar char="l"/>
            </a:pPr>
            <a:r>
              <a:rPr lang="ja-JP" altLang="en-US" sz="2100" dirty="0">
                <a:latin typeface="メイリオ" panose="020B0604030504040204" pitchFamily="50" charset="-128"/>
                <a:ea typeface="メイリオ" panose="020B0604030504040204" pitchFamily="50" charset="-128"/>
              </a:rPr>
              <a:t>近赤外線センサーを用いた作業手順チェックシステム</a:t>
            </a:r>
            <a:endParaRPr lang="en-US" altLang="ja-JP" sz="2100" dirty="0">
              <a:latin typeface="メイリオ" panose="020B0604030504040204" pitchFamily="50" charset="-128"/>
              <a:ea typeface="メイリオ" panose="020B0604030504040204" pitchFamily="50" charset="-128"/>
            </a:endParaRPr>
          </a:p>
          <a:p>
            <a:pPr>
              <a:buClr>
                <a:srgbClr val="00B0F0"/>
              </a:buClr>
              <a:buFont typeface="Wingdings" panose="05000000000000000000" pitchFamily="2" charset="2"/>
              <a:buChar char="l"/>
            </a:pPr>
            <a:r>
              <a:rPr lang="ja-JP" altLang="en-US" sz="2100" dirty="0">
                <a:latin typeface="メイリオ" panose="020B0604030504040204" pitchFamily="50" charset="-128"/>
                <a:ea typeface="メイリオ" panose="020B0604030504040204" pitchFamily="50" charset="-128"/>
              </a:rPr>
              <a:t>シナリオベースで、作業手順のチェックが可能</a:t>
            </a:r>
            <a:endParaRPr lang="en-US" altLang="ja-JP" sz="2100" dirty="0">
              <a:latin typeface="メイリオ" panose="020B0604030504040204" pitchFamily="50" charset="-128"/>
              <a:ea typeface="メイリオ" panose="020B0604030504040204" pitchFamily="50" charset="-128"/>
            </a:endParaRPr>
          </a:p>
          <a:p>
            <a:pPr>
              <a:buClr>
                <a:srgbClr val="00B0F0"/>
              </a:buClr>
              <a:buFont typeface="Wingdings" panose="05000000000000000000" pitchFamily="2" charset="2"/>
              <a:buChar char="l"/>
            </a:pPr>
            <a:r>
              <a:rPr lang="ja-JP" altLang="en-US" sz="2100" dirty="0">
                <a:latin typeface="メイリオ" panose="020B0604030504040204" pitchFamily="50" charset="-128"/>
                <a:ea typeface="メイリオ" panose="020B0604030504040204" pitchFamily="50" charset="-128"/>
              </a:rPr>
              <a:t>センシング範囲を拡張することで、作業員の導線</a:t>
            </a:r>
            <a:endParaRPr lang="en-US" altLang="ja-JP" sz="2100" dirty="0">
              <a:latin typeface="メイリオ" panose="020B0604030504040204" pitchFamily="50" charset="-128"/>
              <a:ea typeface="メイリオ" panose="020B0604030504040204" pitchFamily="50" charset="-128"/>
            </a:endParaRPr>
          </a:p>
          <a:p>
            <a:pPr marL="0" indent="0">
              <a:buClr>
                <a:srgbClr val="00B0F0"/>
              </a:buClr>
              <a:buNone/>
            </a:pPr>
            <a:r>
              <a:rPr lang="ja-JP" altLang="en-US" sz="2100" dirty="0">
                <a:latin typeface="メイリオ" panose="020B0604030504040204" pitchFamily="50" charset="-128"/>
                <a:ea typeface="メイリオ" panose="020B0604030504040204" pitchFamily="50" charset="-128"/>
              </a:rPr>
              <a:t>　チェックシステムへ展開可能</a:t>
            </a:r>
            <a:endParaRPr lang="en-US" altLang="ja-JP" sz="2100" dirty="0">
              <a:latin typeface="メイリオ" panose="020B0604030504040204" pitchFamily="50" charset="-128"/>
              <a:ea typeface="メイリオ" panose="020B0604030504040204" pitchFamily="50" charset="-128"/>
            </a:endParaRPr>
          </a:p>
          <a:p>
            <a:pPr>
              <a:buClr>
                <a:srgbClr val="00B0F0"/>
              </a:buClr>
              <a:buFont typeface="Wingdings" panose="05000000000000000000" pitchFamily="2" charset="2"/>
              <a:buChar char="l"/>
            </a:pPr>
            <a:r>
              <a:rPr lang="en-US" altLang="ja-JP" sz="2100" dirty="0" err="1">
                <a:latin typeface="メイリオ" panose="020B0604030504040204" pitchFamily="50" charset="-128"/>
                <a:ea typeface="メイリオ" panose="020B0604030504040204" pitchFamily="50" charset="-128"/>
              </a:rPr>
              <a:t>Hololenz</a:t>
            </a:r>
            <a:r>
              <a:rPr lang="ja-JP" altLang="en-US" sz="2100" dirty="0">
                <a:latin typeface="メイリオ" panose="020B0604030504040204" pitchFamily="50" charset="-128"/>
                <a:ea typeface="メイリオ" panose="020B0604030504040204" pitchFamily="50" charset="-128"/>
              </a:rPr>
              <a:t>等の</a:t>
            </a:r>
            <a:r>
              <a:rPr lang="en-US" altLang="ja-JP" sz="2100" dirty="0">
                <a:latin typeface="メイリオ" panose="020B0604030504040204" pitchFamily="50" charset="-128"/>
                <a:ea typeface="メイリオ" panose="020B0604030504040204" pitchFamily="50" charset="-128"/>
              </a:rPr>
              <a:t>AR</a:t>
            </a:r>
            <a:r>
              <a:rPr lang="ja-JP" altLang="en-US" sz="2100" dirty="0">
                <a:latin typeface="メイリオ" panose="020B0604030504040204" pitchFamily="50" charset="-128"/>
                <a:ea typeface="メイリオ" panose="020B0604030504040204" pitchFamily="50" charset="-128"/>
              </a:rPr>
              <a:t>デバイスとの組み合わせにより、</a:t>
            </a:r>
            <a:endParaRPr lang="en-US" altLang="ja-JP" sz="2100" dirty="0">
              <a:latin typeface="メイリオ" panose="020B0604030504040204" pitchFamily="50" charset="-128"/>
              <a:ea typeface="メイリオ" panose="020B0604030504040204" pitchFamily="50" charset="-128"/>
            </a:endParaRPr>
          </a:p>
          <a:p>
            <a:pPr marL="0" indent="0">
              <a:buClr>
                <a:srgbClr val="00B0F0"/>
              </a:buClr>
              <a:buNone/>
            </a:pPr>
            <a:r>
              <a:rPr lang="ja-JP" altLang="en-US" sz="2100" dirty="0">
                <a:latin typeface="メイリオ" panose="020B0604030504040204" pitchFamily="50" charset="-128"/>
                <a:ea typeface="メイリオ" panose="020B0604030504040204" pitchFamily="50" charset="-128"/>
              </a:rPr>
              <a:t>　作業員に情報提示しながらの訓練システムを構築可能</a:t>
            </a:r>
          </a:p>
        </p:txBody>
      </p:sp>
      <p:sp>
        <p:nvSpPr>
          <p:cNvPr id="6" name="タイトル 1">
            <a:extLst>
              <a:ext uri="{FF2B5EF4-FFF2-40B4-BE49-F238E27FC236}">
                <a16:creationId xmlns="" xmlns:a16="http://schemas.microsoft.com/office/drawing/2014/main" id="{A1DB8AB1-8410-4D42-98D9-386955FCCB66}"/>
              </a:ext>
            </a:extLst>
          </p:cNvPr>
          <p:cNvSpPr txBox="1">
            <a:spLocks/>
          </p:cNvSpPr>
          <p:nvPr/>
        </p:nvSpPr>
        <p:spPr bwMode="auto">
          <a:xfrm>
            <a:off x="323850" y="-208648"/>
            <a:ext cx="10357589" cy="125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48" tIns="51836" rIns="103648" bIns="51836" numCol="1" anchor="ctr" anchorCtr="0" compatLnSpc="1">
            <a:prstTxWarp prst="textNoShape">
              <a:avLst/>
            </a:prstTxWarp>
          </a:bodyPr>
          <a:lstStyle>
            <a:lvl1pPr algn="l" defTabSz="1097772" rtl="0" eaLnBrk="0" fontAlgn="base" hangingPunct="0">
              <a:spcBef>
                <a:spcPct val="0"/>
              </a:spcBef>
              <a:spcAft>
                <a:spcPct val="0"/>
              </a:spcAft>
              <a:defRPr kumimoji="1" sz="3000">
                <a:solidFill>
                  <a:schemeClr val="bg1"/>
                </a:solidFill>
                <a:latin typeface="+mj-lt"/>
                <a:ea typeface="+mj-ea"/>
                <a:cs typeface="+mj-cs"/>
              </a:defRPr>
            </a:lvl1pPr>
            <a:lvl2pPr algn="ctr" defTabSz="1097772"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2pPr>
            <a:lvl3pPr algn="ctr" defTabSz="1097772"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3pPr>
            <a:lvl4pPr algn="ctr" defTabSz="1097772"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4pPr>
            <a:lvl5pPr algn="ctr" defTabSz="1097772" rtl="0" eaLnBrk="0" fontAlgn="base" hangingPunct="0">
              <a:spcBef>
                <a:spcPct val="0"/>
              </a:spcBef>
              <a:spcAft>
                <a:spcPct val="0"/>
              </a:spcAft>
              <a:defRPr kumimoji="1" sz="5300">
                <a:solidFill>
                  <a:schemeClr val="tx2"/>
                </a:solidFill>
                <a:latin typeface="Times New Roman" pitchFamily="18" charset="0"/>
                <a:ea typeface="ＭＳ Ｐゴシック" pitchFamily="50" charset="-128"/>
              </a:defRPr>
            </a:lvl5pPr>
            <a:lvl6pPr marL="456046" algn="ctr" defTabSz="1100524" rtl="0" fontAlgn="base">
              <a:spcBef>
                <a:spcPct val="0"/>
              </a:spcBef>
              <a:spcAft>
                <a:spcPct val="0"/>
              </a:spcAft>
              <a:defRPr kumimoji="1" sz="5300">
                <a:solidFill>
                  <a:schemeClr val="tx2"/>
                </a:solidFill>
                <a:latin typeface="Times New Roman" pitchFamily="18" charset="0"/>
                <a:ea typeface="ＭＳ Ｐゴシック" pitchFamily="50" charset="-128"/>
              </a:defRPr>
            </a:lvl6pPr>
            <a:lvl7pPr marL="912090" algn="ctr" defTabSz="1100524" rtl="0" fontAlgn="base">
              <a:spcBef>
                <a:spcPct val="0"/>
              </a:spcBef>
              <a:spcAft>
                <a:spcPct val="0"/>
              </a:spcAft>
              <a:defRPr kumimoji="1" sz="5300">
                <a:solidFill>
                  <a:schemeClr val="tx2"/>
                </a:solidFill>
                <a:latin typeface="Times New Roman" pitchFamily="18" charset="0"/>
                <a:ea typeface="ＭＳ Ｐゴシック" pitchFamily="50" charset="-128"/>
              </a:defRPr>
            </a:lvl7pPr>
            <a:lvl8pPr marL="1368138" algn="ctr" defTabSz="1100524" rtl="0" fontAlgn="base">
              <a:spcBef>
                <a:spcPct val="0"/>
              </a:spcBef>
              <a:spcAft>
                <a:spcPct val="0"/>
              </a:spcAft>
              <a:defRPr kumimoji="1" sz="5300">
                <a:solidFill>
                  <a:schemeClr val="tx2"/>
                </a:solidFill>
                <a:latin typeface="Times New Roman" pitchFamily="18" charset="0"/>
                <a:ea typeface="ＭＳ Ｐゴシック" pitchFamily="50" charset="-128"/>
              </a:defRPr>
            </a:lvl8pPr>
            <a:lvl9pPr marL="1824179" algn="ctr" defTabSz="1100524" rtl="0" fontAlgn="base">
              <a:spcBef>
                <a:spcPct val="0"/>
              </a:spcBef>
              <a:spcAft>
                <a:spcPct val="0"/>
              </a:spcAft>
              <a:defRPr kumimoji="1" sz="5300">
                <a:solidFill>
                  <a:schemeClr val="tx2"/>
                </a:solidFill>
                <a:latin typeface="Times New Roman" pitchFamily="18" charset="0"/>
                <a:ea typeface="ＭＳ Ｐゴシック" pitchFamily="50" charset="-128"/>
              </a:defRPr>
            </a:lvl9pPr>
          </a:lstStyle>
          <a:p>
            <a:r>
              <a:rPr lang="en-US" altLang="ja-JP" sz="2828" b="1" dirty="0">
                <a:solidFill>
                  <a:srgbClr val="FFFFFF"/>
                </a:solidFill>
                <a:latin typeface="メイリオ" panose="020B0604030504040204" pitchFamily="50" charset="-128"/>
                <a:ea typeface="メイリオ" panose="020B0604030504040204" pitchFamily="50" charset="-128"/>
              </a:rPr>
              <a:t>UC-win/Road </a:t>
            </a:r>
            <a:r>
              <a:rPr lang="ja-JP" altLang="en-US" sz="2828" b="1" dirty="0">
                <a:solidFill>
                  <a:srgbClr val="FFFFFF"/>
                </a:solidFill>
                <a:latin typeface="メイリオ" panose="020B0604030504040204" pitchFamily="50" charset="-128"/>
                <a:ea typeface="メイリオ" panose="020B0604030504040204" pitchFamily="50" charset="-128"/>
              </a:rPr>
              <a:t>センシング・</a:t>
            </a:r>
            <a:r>
              <a:rPr lang="en-US" altLang="ja-JP" sz="2828" b="1" dirty="0">
                <a:solidFill>
                  <a:srgbClr val="FFFFFF"/>
                </a:solidFill>
                <a:latin typeface="メイリオ" panose="020B0604030504040204" pitchFamily="50" charset="-128"/>
                <a:ea typeface="メイリオ" panose="020B0604030504040204" pitchFamily="50" charset="-128"/>
              </a:rPr>
              <a:t>AR</a:t>
            </a:r>
            <a:r>
              <a:rPr lang="ja-JP" altLang="en-US" sz="2828" b="1" dirty="0">
                <a:solidFill>
                  <a:srgbClr val="FFFFFF"/>
                </a:solidFill>
                <a:latin typeface="メイリオ" panose="020B0604030504040204" pitchFamily="50" charset="-128"/>
                <a:ea typeface="メイリオ" panose="020B0604030504040204" pitchFamily="50" charset="-128"/>
              </a:rPr>
              <a:t>システム</a:t>
            </a:r>
          </a:p>
        </p:txBody>
      </p:sp>
      <p:sp>
        <p:nvSpPr>
          <p:cNvPr id="11" name="コンテンツ プレースホルダー 2"/>
          <p:cNvSpPr txBox="1">
            <a:spLocks/>
          </p:cNvSpPr>
          <p:nvPr/>
        </p:nvSpPr>
        <p:spPr bwMode="auto">
          <a:xfrm>
            <a:off x="706046" y="4386265"/>
            <a:ext cx="10437541" cy="2690472"/>
          </a:xfrm>
          <a:prstGeom prst="rect">
            <a:avLst/>
          </a:prstGeom>
          <a:noFill/>
          <a:ln w="9525">
            <a:noFill/>
            <a:miter lim="800000"/>
            <a:headEnd/>
            <a:tailEnd/>
          </a:ln>
        </p:spPr>
        <p:txBody>
          <a:bodyPr vert="horz" wrap="square" lIns="93352" tIns="46676" rIns="93352" bIns="46676" numCol="1" anchor="t" anchorCtr="0" compatLnSpc="1">
            <a:prstTxWarp prst="textNoShape">
              <a:avLst/>
            </a:prstTxWarp>
          </a:bodyPr>
          <a:lstStyle>
            <a:lvl1pPr marL="299978" indent="-299978" algn="l" defTabSz="799940" rtl="0" fontAlgn="base">
              <a:spcBef>
                <a:spcPct val="20000"/>
              </a:spcBef>
              <a:spcAft>
                <a:spcPct val="0"/>
              </a:spcAft>
              <a:buFont typeface="Arial" charset="0"/>
              <a:buChar char="•"/>
              <a:defRPr kumimoji="1" sz="2799" kern="1200">
                <a:solidFill>
                  <a:schemeClr val="tx1"/>
                </a:solidFill>
                <a:latin typeface="+mn-lt"/>
                <a:ea typeface="+mn-ea"/>
                <a:cs typeface="+mn-cs"/>
              </a:defRPr>
            </a:lvl1pPr>
            <a:lvl2pPr marL="649158" indent="-249188" algn="l" defTabSz="799940" rtl="0" fontAlgn="base">
              <a:spcBef>
                <a:spcPct val="20000"/>
              </a:spcBef>
              <a:spcAft>
                <a:spcPct val="0"/>
              </a:spcAft>
              <a:buFont typeface="Arial" charset="0"/>
              <a:buChar char="–"/>
              <a:defRPr kumimoji="1" sz="2500" kern="1200">
                <a:solidFill>
                  <a:schemeClr val="tx1"/>
                </a:solidFill>
                <a:latin typeface="+mn-lt"/>
                <a:ea typeface="+mn-ea"/>
                <a:cs typeface="+mn-cs"/>
              </a:defRPr>
            </a:lvl2pPr>
            <a:lvl3pPr marL="999925" indent="-199985" algn="l" defTabSz="799940" rtl="0" fontAlgn="base">
              <a:spcBef>
                <a:spcPct val="20000"/>
              </a:spcBef>
              <a:spcAft>
                <a:spcPct val="0"/>
              </a:spcAft>
              <a:buFont typeface="Arial" charset="0"/>
              <a:buChar char="•"/>
              <a:defRPr kumimoji="1" sz="2100" kern="1200">
                <a:solidFill>
                  <a:schemeClr val="tx1"/>
                </a:solidFill>
                <a:latin typeface="+mn-lt"/>
                <a:ea typeface="+mn-ea"/>
                <a:cs typeface="+mn-cs"/>
              </a:defRPr>
            </a:lvl3pPr>
            <a:lvl4pPr marL="139989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4pPr>
            <a:lvl5pPr marL="179986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5pPr>
            <a:lvl6pPr marL="2199990"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599988"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999986"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399985"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9pPr>
          </a:lstStyle>
          <a:p>
            <a:pPr>
              <a:buClr>
                <a:srgbClr val="00B0F0"/>
              </a:buClr>
              <a:buFont typeface="Wingdings" panose="05000000000000000000" pitchFamily="2" charset="2"/>
              <a:buChar char="l"/>
            </a:pPr>
            <a:r>
              <a:rPr lang="en-US" altLang="ja-JP" sz="2100" dirty="0">
                <a:solidFill>
                  <a:prstClr val="black"/>
                </a:solidFill>
                <a:latin typeface="メイリオ" panose="020B0604030504040204" pitchFamily="50" charset="-128"/>
                <a:ea typeface="メイリオ" panose="020B0604030504040204" pitchFamily="50" charset="-128"/>
              </a:rPr>
              <a:t>AR</a:t>
            </a:r>
            <a:r>
              <a:rPr lang="ja-JP" altLang="en-US" sz="2100" dirty="0">
                <a:solidFill>
                  <a:prstClr val="black"/>
                </a:solidFill>
                <a:latin typeface="メイリオ" panose="020B0604030504040204" pitchFamily="50" charset="-128"/>
                <a:ea typeface="メイリオ" panose="020B0604030504040204" pitchFamily="50" charset="-128"/>
              </a:rPr>
              <a:t>エンジンを連携したシステム</a:t>
            </a:r>
            <a:endParaRPr lang="en-US" altLang="ja-JP" sz="2100" dirty="0">
              <a:solidFill>
                <a:prstClr val="black"/>
              </a:solidFill>
              <a:latin typeface="メイリオ" panose="020B0604030504040204" pitchFamily="50" charset="-128"/>
              <a:ea typeface="メイリオ" panose="020B0604030504040204" pitchFamily="50" charset="-128"/>
            </a:endParaRPr>
          </a:p>
          <a:p>
            <a:pPr>
              <a:buClr>
                <a:srgbClr val="00B0F0"/>
              </a:buClr>
              <a:buFont typeface="Wingdings" panose="05000000000000000000" pitchFamily="2" charset="2"/>
              <a:buChar char="l"/>
            </a:pPr>
            <a:r>
              <a:rPr lang="ja-JP" altLang="en-US" sz="2100" dirty="0">
                <a:solidFill>
                  <a:prstClr val="black"/>
                </a:solidFill>
                <a:latin typeface="メイリオ" panose="020B0604030504040204" pitchFamily="50" charset="-128"/>
                <a:ea typeface="メイリオ" panose="020B0604030504040204" pitchFamily="50" charset="-128"/>
              </a:rPr>
              <a:t>紙に印刷された形状マーカにより、</a:t>
            </a:r>
            <a:r>
              <a:rPr lang="en-US" altLang="ja-JP" sz="2100" dirty="0">
                <a:solidFill>
                  <a:prstClr val="black"/>
                </a:solidFill>
                <a:latin typeface="メイリオ" panose="020B0604030504040204" pitchFamily="50" charset="-128"/>
                <a:ea typeface="メイリオ" panose="020B0604030504040204" pitchFamily="50" charset="-128"/>
              </a:rPr>
              <a:t>VR</a:t>
            </a:r>
            <a:r>
              <a:rPr lang="ja-JP" altLang="en-US" sz="2100" dirty="0">
                <a:solidFill>
                  <a:prstClr val="black"/>
                </a:solidFill>
                <a:latin typeface="メイリオ" panose="020B0604030504040204" pitchFamily="50" charset="-128"/>
                <a:ea typeface="メイリオ" panose="020B0604030504040204" pitchFamily="50" charset="-128"/>
              </a:rPr>
              <a:t>データをサーバ経由で表示可能</a:t>
            </a:r>
            <a:endParaRPr lang="en-US" altLang="ja-JP" sz="2100" dirty="0">
              <a:solidFill>
                <a:prstClr val="black"/>
              </a:solidFill>
              <a:latin typeface="メイリオ" panose="020B0604030504040204" pitchFamily="50" charset="-128"/>
              <a:ea typeface="メイリオ" panose="020B0604030504040204" pitchFamily="50" charset="-128"/>
            </a:endParaRPr>
          </a:p>
          <a:p>
            <a:pPr>
              <a:buClr>
                <a:srgbClr val="00B0F0"/>
              </a:buClr>
              <a:buFont typeface="Wingdings" panose="05000000000000000000" pitchFamily="2" charset="2"/>
              <a:buChar char="l"/>
            </a:pPr>
            <a:r>
              <a:rPr lang="ja-JP" altLang="en-US" sz="2100" dirty="0">
                <a:solidFill>
                  <a:prstClr val="black"/>
                </a:solidFill>
                <a:latin typeface="メイリオ" panose="020B0604030504040204" pitchFamily="50" charset="-128"/>
                <a:ea typeface="メイリオ" panose="020B0604030504040204" pitchFamily="50" charset="-128"/>
              </a:rPr>
              <a:t>作成予定部品の図面と連携し</a:t>
            </a:r>
            <a:r>
              <a:rPr lang="en-US" altLang="ja-JP" sz="2100" dirty="0">
                <a:solidFill>
                  <a:prstClr val="black"/>
                </a:solidFill>
                <a:latin typeface="メイリオ" panose="020B0604030504040204" pitchFamily="50" charset="-128"/>
                <a:ea typeface="メイリオ" panose="020B0604030504040204" pitchFamily="50" charset="-128"/>
              </a:rPr>
              <a:t>3D</a:t>
            </a:r>
            <a:r>
              <a:rPr lang="ja-JP" altLang="en-US" sz="2100" dirty="0">
                <a:solidFill>
                  <a:prstClr val="black"/>
                </a:solidFill>
                <a:latin typeface="メイリオ" panose="020B0604030504040204" pitchFamily="50" charset="-128"/>
                <a:ea typeface="メイリオ" panose="020B0604030504040204" pitchFamily="50" charset="-128"/>
              </a:rPr>
              <a:t>モデル・</a:t>
            </a:r>
            <a:r>
              <a:rPr lang="en-US" altLang="ja-JP" sz="2100" dirty="0">
                <a:solidFill>
                  <a:prstClr val="black"/>
                </a:solidFill>
                <a:latin typeface="メイリオ" panose="020B0604030504040204" pitchFamily="50" charset="-128"/>
                <a:ea typeface="メイリオ" panose="020B0604030504040204" pitchFamily="50" charset="-128"/>
              </a:rPr>
              <a:t>VR</a:t>
            </a:r>
            <a:r>
              <a:rPr lang="ja-JP" altLang="en-US" sz="2100" dirty="0">
                <a:solidFill>
                  <a:prstClr val="black"/>
                </a:solidFill>
                <a:latin typeface="メイリオ" panose="020B0604030504040204" pitchFamily="50" charset="-128"/>
                <a:ea typeface="メイリオ" panose="020B0604030504040204" pitchFamily="50" charset="-128"/>
              </a:rPr>
              <a:t>によるプロトタイプ確認が可能</a:t>
            </a:r>
            <a:endParaRPr lang="en-US" altLang="ja-JP" sz="2100" dirty="0">
              <a:solidFill>
                <a:prstClr val="black"/>
              </a:solidFill>
              <a:latin typeface="メイリオ" panose="020B0604030504040204" pitchFamily="50" charset="-128"/>
              <a:ea typeface="メイリオ" panose="020B0604030504040204" pitchFamily="50" charset="-128"/>
            </a:endParaRPr>
          </a:p>
          <a:p>
            <a:pPr>
              <a:buClr>
                <a:srgbClr val="00B0F0"/>
              </a:buClr>
              <a:buFont typeface="Wingdings" panose="05000000000000000000" pitchFamily="2" charset="2"/>
              <a:buChar char="l"/>
            </a:pPr>
            <a:r>
              <a:rPr lang="ja-JP" altLang="en-US" sz="2100" dirty="0">
                <a:solidFill>
                  <a:prstClr val="black"/>
                </a:solidFill>
                <a:latin typeface="メイリオ" panose="020B0604030504040204" pitchFamily="50" charset="-128"/>
                <a:ea typeface="メイリオ" panose="020B0604030504040204" pitchFamily="50" charset="-128"/>
              </a:rPr>
              <a:t>サーバ構築から、携帯端末ビューア作成まで一連のサービスを提供可能</a:t>
            </a:r>
            <a:endParaRPr lang="en-US" altLang="ja-JP" sz="2100" dirty="0">
              <a:solidFill>
                <a:prstClr val="black"/>
              </a:solidFill>
              <a:latin typeface="メイリオ" panose="020B0604030504040204" pitchFamily="50" charset="-128"/>
              <a:ea typeface="メイリオ" panose="020B0604030504040204" pitchFamily="50" charset="-128"/>
            </a:endParaRPr>
          </a:p>
          <a:p>
            <a:pPr marL="0" indent="0">
              <a:buFont typeface="Arial" charset="0"/>
              <a:buNone/>
            </a:pPr>
            <a:endParaRPr lang="ja-JP" altLang="en-US" sz="2100" dirty="0">
              <a:solidFill>
                <a:prstClr val="black"/>
              </a:solidFill>
              <a:latin typeface="メイリオ" panose="020B0604030504040204" pitchFamily="50" charset="-128"/>
              <a:ea typeface="メイリオ" panose="020B0604030504040204" pitchFamily="50" charset="-128"/>
            </a:endParaRPr>
          </a:p>
        </p:txBody>
      </p:sp>
      <p:pic>
        <p:nvPicPr>
          <p:cNvPr id="12" name="図 11">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8191" y="6032536"/>
            <a:ext cx="2420097" cy="1365965"/>
          </a:xfrm>
          <a:prstGeom prst="rect">
            <a:avLst/>
          </a:prstGeom>
          <a:ln>
            <a:noFill/>
          </a:ln>
          <a:effectLst>
            <a:outerShdw blurRad="292100" dist="139700" dir="2700000" algn="tl" rotWithShape="0">
              <a:srgbClr val="333333">
                <a:alpha val="65000"/>
              </a:srgbClr>
            </a:outerShdw>
          </a:effectLst>
        </p:spPr>
      </p:pic>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5460" y="6026389"/>
            <a:ext cx="2410218" cy="1363322"/>
          </a:xfrm>
          <a:prstGeom prst="rect">
            <a:avLst/>
          </a:prstGeom>
          <a:ln>
            <a:noFill/>
          </a:ln>
          <a:effectLst>
            <a:outerShdw blurRad="292100" dist="139700" dir="2700000" algn="tl" rotWithShape="0">
              <a:srgbClr val="333333">
                <a:alpha val="65000"/>
              </a:srgbClr>
            </a:outerShdw>
          </a:effectLst>
        </p:spPr>
      </p:pic>
      <p:pic>
        <p:nvPicPr>
          <p:cNvPr id="14" name="図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83323" y="6026390"/>
            <a:ext cx="2190200" cy="1363322"/>
          </a:xfrm>
          <a:prstGeom prst="rect">
            <a:avLst/>
          </a:prstGeom>
          <a:ln>
            <a:noFill/>
          </a:ln>
          <a:effectLst>
            <a:outerShdw blurRad="292100" dist="139700" dir="2700000" algn="tl" rotWithShape="0">
              <a:srgbClr val="333333">
                <a:alpha val="65000"/>
              </a:srgbClr>
            </a:outerShdw>
          </a:effectLst>
        </p:spPr>
      </p:pic>
      <p:pic>
        <p:nvPicPr>
          <p:cNvPr id="15" name="図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01169" y="6026389"/>
            <a:ext cx="2223282" cy="1372112"/>
          </a:xfrm>
          <a:prstGeom prst="rect">
            <a:avLst/>
          </a:prstGeom>
          <a:ln>
            <a:noFill/>
          </a:ln>
          <a:effectLst>
            <a:outerShdw blurRad="292100" dist="139700" dir="2700000" algn="tl" rotWithShape="0">
              <a:srgbClr val="333333">
                <a:alpha val="65000"/>
              </a:srgbClr>
            </a:outerShdw>
          </a:effectLst>
        </p:spPr>
      </p:pic>
      <p:pic>
        <p:nvPicPr>
          <p:cNvPr id="2" name="図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97784" y="2130691"/>
            <a:ext cx="2716790" cy="2037593"/>
          </a:xfrm>
          <a:prstGeom prst="rect">
            <a:avLst/>
          </a:prstGeom>
          <a:ln>
            <a:noFill/>
          </a:ln>
          <a:effectLst>
            <a:outerShdw blurRad="292100" dist="139700" dir="2700000" algn="tl" rotWithShape="0">
              <a:srgbClr val="333333">
                <a:alpha val="65000"/>
              </a:srgbClr>
            </a:outerShdw>
          </a:effectLst>
        </p:spPr>
      </p:pic>
      <p:sp>
        <p:nvSpPr>
          <p:cNvPr id="10" name="テキスト ボックス 9"/>
          <p:cNvSpPr txBox="1"/>
          <p:nvPr/>
        </p:nvSpPr>
        <p:spPr>
          <a:xfrm>
            <a:off x="399834" y="935526"/>
            <a:ext cx="8681904" cy="523220"/>
          </a:xfrm>
          <a:prstGeom prst="rect">
            <a:avLst/>
          </a:prstGeom>
          <a:noFill/>
        </p:spPr>
        <p:txBody>
          <a:bodyPr wrap="square" rtlCol="0">
            <a:spAutoFit/>
          </a:bodyPr>
          <a:lstStyle/>
          <a:p>
            <a:pPr marL="333385" indent="-333385" fontAlgn="auto">
              <a:spcBef>
                <a:spcPts val="0"/>
              </a:spcBef>
              <a:spcAft>
                <a:spcPts val="0"/>
              </a:spcAft>
              <a:buClr>
                <a:srgbClr val="3333FF"/>
              </a:buClr>
              <a:buFont typeface="Wingdings" panose="05000000000000000000" pitchFamily="2" charset="2"/>
              <a:buChar char="Ø"/>
            </a:pPr>
            <a:r>
              <a:rPr lang="ja-JP" altLang="en-US" sz="2800" b="1" dirty="0">
                <a:solidFill>
                  <a:prstClr val="black"/>
                </a:solidFill>
                <a:latin typeface="メイリオ" panose="020B0604030504040204" pitchFamily="50" charset="-128"/>
                <a:ea typeface="メイリオ" panose="020B0604030504040204" pitchFamily="50" charset="-128"/>
              </a:rPr>
              <a:t>　製造現場向け、作業手順チェック</a:t>
            </a:r>
          </a:p>
        </p:txBody>
      </p:sp>
      <p:sp>
        <p:nvSpPr>
          <p:cNvPr id="16" name="テキスト ボックス 15"/>
          <p:cNvSpPr txBox="1"/>
          <p:nvPr/>
        </p:nvSpPr>
        <p:spPr>
          <a:xfrm>
            <a:off x="399830" y="3918416"/>
            <a:ext cx="8681904" cy="954107"/>
          </a:xfrm>
          <a:prstGeom prst="rect">
            <a:avLst/>
          </a:prstGeom>
          <a:noFill/>
        </p:spPr>
        <p:txBody>
          <a:bodyPr wrap="square" rtlCol="0">
            <a:spAutoFit/>
          </a:bodyPr>
          <a:lstStyle/>
          <a:p>
            <a:pPr marL="333385" indent="-333385" fontAlgn="auto">
              <a:spcBef>
                <a:spcPts val="0"/>
              </a:spcBef>
              <a:spcAft>
                <a:spcPts val="0"/>
              </a:spcAft>
              <a:buClr>
                <a:srgbClr val="3333FF"/>
              </a:buClr>
              <a:buFont typeface="Wingdings" panose="05000000000000000000" pitchFamily="2" charset="2"/>
              <a:buChar char="Ø"/>
            </a:pPr>
            <a:r>
              <a:rPr lang="ja-JP" altLang="en-US" sz="2800" b="1" dirty="0">
                <a:solidFill>
                  <a:prstClr val="black"/>
                </a:solidFill>
                <a:latin typeface="メイリオ" panose="020B0604030504040204" pitchFamily="50" charset="-128"/>
                <a:ea typeface="メイリオ" panose="020B0604030504040204" pitchFamily="50" charset="-128"/>
              </a:rPr>
              <a:t>　</a:t>
            </a:r>
            <a:r>
              <a:rPr lang="en-US" altLang="ja-JP" sz="2800" b="1" dirty="0">
                <a:solidFill>
                  <a:prstClr val="black"/>
                </a:solidFill>
                <a:latin typeface="メイリオ" panose="020B0604030504040204" pitchFamily="50" charset="-128"/>
                <a:ea typeface="メイリオ" panose="020B0604030504040204" pitchFamily="50" charset="-128"/>
              </a:rPr>
              <a:t>AR Mail From Harbin</a:t>
            </a:r>
          </a:p>
          <a:p>
            <a:pPr marL="333385" indent="-333385" fontAlgn="auto">
              <a:spcBef>
                <a:spcPts val="0"/>
              </a:spcBef>
              <a:spcAft>
                <a:spcPts val="0"/>
              </a:spcAft>
              <a:buClr>
                <a:srgbClr val="3333FF"/>
              </a:buClr>
              <a:buFont typeface="Wingdings" panose="05000000000000000000" pitchFamily="2" charset="2"/>
              <a:buChar char="Ø"/>
            </a:pPr>
            <a:endParaRPr lang="ja-JP" altLang="en-US" sz="2800" b="1" dirty="0">
              <a:solidFill>
                <a:prstClr val="black"/>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8504860" y="7497494"/>
            <a:ext cx="1984198" cy="289759"/>
          </a:xfrm>
          <a:prstGeom prst="rect">
            <a:avLst/>
          </a:prstGeom>
        </p:spPr>
        <p:txBody>
          <a:bodyPr wrap="none">
            <a:spAutoFit/>
          </a:bodyPr>
          <a:lstStyle/>
          <a:p>
            <a:pPr fontAlgn="auto">
              <a:spcBef>
                <a:spcPts val="0"/>
              </a:spcBef>
              <a:spcAft>
                <a:spcPts val="0"/>
              </a:spcAft>
            </a:pPr>
            <a:r>
              <a:rPr lang="en-US" altLang="ja-JP" sz="1283" b="1" dirty="0">
                <a:solidFill>
                  <a:prstClr val="black"/>
                </a:solidFill>
                <a:latin typeface="メイリオ" panose="020B0604030504040204" pitchFamily="50" charset="-128"/>
                <a:ea typeface="メイリオ" panose="020B0604030504040204" pitchFamily="50" charset="-128"/>
                <a:hlinkClick r:id="rId9" action="ppaction://hlinkfile"/>
              </a:rPr>
              <a:t>AR Mail From Harbin</a:t>
            </a:r>
            <a:endParaRPr lang="ja-JP" altLang="en-US" sz="1283" dirty="0">
              <a:solidFill>
                <a:prstClr val="black"/>
              </a:solidFill>
              <a:latin typeface="Calibri"/>
            </a:endParaRPr>
          </a:p>
        </p:txBody>
      </p:sp>
    </p:spTree>
    <p:extLst>
      <p:ext uri="{BB962C8B-B14F-4D97-AF65-F5344CB8AC3E}">
        <p14:creationId xmlns:p14="http://schemas.microsoft.com/office/powerpoint/2010/main" val="2350377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2" name="正方形/長方形 171"/>
          <p:cNvSpPr/>
          <p:nvPr/>
        </p:nvSpPr>
        <p:spPr bwMode="auto">
          <a:xfrm>
            <a:off x="-30782" y="-31948"/>
            <a:ext cx="11376000" cy="864000"/>
          </a:xfrm>
          <a:prstGeom prst="rect">
            <a:avLst/>
          </a:prstGeom>
          <a:solidFill>
            <a:srgbClr val="0A162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97" tIns="45568" rIns="91097" bIns="45568" rtlCol="0" anchor="ctr">
            <a:spAutoFit/>
          </a:bodyPr>
          <a:lstStyle/>
          <a:p>
            <a:pPr algn="ctr" eaLnBrk="0" hangingPunct="0">
              <a:defRPr/>
            </a:pPr>
            <a:endParaRPr lang="ja-JP" altLang="en-US" sz="3300" b="1" dirty="0">
              <a:solidFill>
                <a:srgbClr val="000000"/>
              </a:solidFill>
              <a:latin typeface="メイリオ" pitchFamily="50" charset="-128"/>
              <a:ea typeface="メイリオ" pitchFamily="50" charset="-128"/>
            </a:endParaRPr>
          </a:p>
        </p:txBody>
      </p:sp>
      <p:sp>
        <p:nvSpPr>
          <p:cNvPr id="3" name="Title 2"/>
          <p:cNvSpPr>
            <a:spLocks noGrp="1"/>
          </p:cNvSpPr>
          <p:nvPr>
            <p:ph type="title" idx="4294967295"/>
          </p:nvPr>
        </p:nvSpPr>
        <p:spPr>
          <a:xfrm>
            <a:off x="333300" y="-31948"/>
            <a:ext cx="10725150" cy="722312"/>
          </a:xfrm>
          <a:prstGeom prst="rect">
            <a:avLst/>
          </a:prstGeom>
        </p:spPr>
        <p:txBody>
          <a:bodyPr anchor="b"/>
          <a:lstStyle/>
          <a:p>
            <a:r>
              <a:rPr lang="ja-JP" altLang="en-US" sz="2830" b="1" dirty="0">
                <a:solidFill>
                  <a:schemeClr val="bg1"/>
                </a:solidFill>
                <a:latin typeface="メイリオ" panose="020B0604030504040204" pitchFamily="50" charset="-128"/>
                <a:ea typeface="メイリオ" panose="020B0604030504040204" pitchFamily="50" charset="-128"/>
              </a:rPr>
              <a:t>ビッグデータへの対応方針：</a:t>
            </a:r>
            <a:r>
              <a:rPr lang="en-GB" altLang="ja-JP" sz="2830" b="1" dirty="0">
                <a:solidFill>
                  <a:schemeClr val="bg1"/>
                </a:solidFill>
                <a:latin typeface="メイリオ" panose="020B0604030504040204" pitchFamily="50" charset="-128"/>
                <a:ea typeface="メイリオ" panose="020B0604030504040204" pitchFamily="50" charset="-128"/>
              </a:rPr>
              <a:t>Next Gen</a:t>
            </a:r>
            <a:r>
              <a:rPr lang="en-US" altLang="ja-JP" sz="2830" b="1" dirty="0" err="1">
                <a:solidFill>
                  <a:schemeClr val="bg1"/>
                </a:solidFill>
                <a:latin typeface="メイリオ" panose="020B0604030504040204" pitchFamily="50" charset="-128"/>
                <a:ea typeface="メイリオ" panose="020B0604030504040204" pitchFamily="50" charset="-128"/>
              </a:rPr>
              <a:t>eration</a:t>
            </a:r>
            <a:r>
              <a:rPr lang="en-GB" altLang="ja-JP" sz="2830" b="1" dirty="0">
                <a:solidFill>
                  <a:schemeClr val="bg1"/>
                </a:solidFill>
                <a:latin typeface="メイリオ" panose="020B0604030504040204" pitchFamily="50" charset="-128"/>
                <a:ea typeface="メイリオ" panose="020B0604030504040204" pitchFamily="50" charset="-128"/>
              </a:rPr>
              <a:t> VR-Cloud</a:t>
            </a:r>
            <a:endParaRPr kumimoji="1" lang="ja-JP" altLang="en-US" sz="2830" b="1" dirty="0">
              <a:solidFill>
                <a:schemeClr val="bg1"/>
              </a:solidFill>
              <a:latin typeface="メイリオ" panose="020B0604030504040204" pitchFamily="50" charset="-128"/>
              <a:ea typeface="メイリオ" panose="020B0604030504040204" pitchFamily="50" charset="-128"/>
            </a:endParaRPr>
          </a:p>
        </p:txBody>
      </p:sp>
      <p:grpSp>
        <p:nvGrpSpPr>
          <p:cNvPr id="2" name="グループ化 1"/>
          <p:cNvGrpSpPr>
            <a:grpSpLocks noChangeAspect="1"/>
          </p:cNvGrpSpPr>
          <p:nvPr/>
        </p:nvGrpSpPr>
        <p:grpSpPr>
          <a:xfrm>
            <a:off x="761306" y="932119"/>
            <a:ext cx="9722616" cy="6884805"/>
            <a:chOff x="687762" y="1060687"/>
            <a:chExt cx="9397258" cy="6654412"/>
          </a:xfrm>
        </p:grpSpPr>
        <p:sp>
          <p:nvSpPr>
            <p:cNvPr id="88" name="角丸四角形 184"/>
            <p:cNvSpPr/>
            <p:nvPr/>
          </p:nvSpPr>
          <p:spPr>
            <a:xfrm>
              <a:off x="4891205" y="1719763"/>
              <a:ext cx="3331911" cy="5995336"/>
            </a:xfrm>
            <a:prstGeom prst="roundRect">
              <a:avLst>
                <a:gd name="adj" fmla="val 5646"/>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9" name="角丸四角形 185"/>
            <p:cNvSpPr/>
            <p:nvPr/>
          </p:nvSpPr>
          <p:spPr>
            <a:xfrm>
              <a:off x="8481666" y="1719763"/>
              <a:ext cx="1603354" cy="5995336"/>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90" name="正方形/長方形 187"/>
            <p:cNvSpPr/>
            <p:nvPr/>
          </p:nvSpPr>
          <p:spPr>
            <a:xfrm>
              <a:off x="6673959" y="1658156"/>
              <a:ext cx="3309558" cy="4512190"/>
            </a:xfrm>
            <a:prstGeom prst="rect">
              <a:avLst/>
            </a:prstGeom>
            <a:solidFill>
              <a:srgbClr val="DEEBF7">
                <a:alpha val="50196"/>
              </a:srgbClr>
            </a:solid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91" name="角丸四角形 182"/>
            <p:cNvSpPr/>
            <p:nvPr/>
          </p:nvSpPr>
          <p:spPr>
            <a:xfrm>
              <a:off x="2945363" y="1719763"/>
              <a:ext cx="1671584" cy="5995336"/>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92" name="正方形/長方形 165"/>
            <p:cNvSpPr/>
            <p:nvPr/>
          </p:nvSpPr>
          <p:spPr>
            <a:xfrm>
              <a:off x="687762" y="1658155"/>
              <a:ext cx="5874324" cy="5254709"/>
            </a:xfrm>
            <a:prstGeom prst="rect">
              <a:avLst/>
            </a:prstGeom>
            <a:solidFill>
              <a:srgbClr val="FBE5D6">
                <a:alpha val="50196"/>
              </a:srgbClr>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93" name="フリーフォーム 161"/>
            <p:cNvSpPr/>
            <p:nvPr/>
          </p:nvSpPr>
          <p:spPr>
            <a:xfrm>
              <a:off x="3140993" y="4664050"/>
              <a:ext cx="3141069" cy="2038642"/>
            </a:xfrm>
            <a:custGeom>
              <a:avLst/>
              <a:gdLst>
                <a:gd name="connsiteX0" fmla="*/ 0 w 2695651"/>
                <a:gd name="connsiteY0" fmla="*/ 215798 h 1291133"/>
                <a:gd name="connsiteX1" fmla="*/ 969264 w 2695651"/>
                <a:gd name="connsiteY1" fmla="*/ 0 h 1291133"/>
                <a:gd name="connsiteX2" fmla="*/ 2695651 w 2695651"/>
                <a:gd name="connsiteY2" fmla="*/ 0 h 1291133"/>
                <a:gd name="connsiteX3" fmla="*/ 2695651 w 2695651"/>
                <a:gd name="connsiteY3" fmla="*/ 1291133 h 1291133"/>
                <a:gd name="connsiteX4" fmla="*/ 3658 w 2695651"/>
                <a:gd name="connsiteY4" fmla="*/ 1291133 h 1291133"/>
                <a:gd name="connsiteX5" fmla="*/ 0 w 2695651"/>
                <a:gd name="connsiteY5" fmla="*/ 215798 h 1291133"/>
                <a:gd name="connsiteX0" fmla="*/ 352 w 2692345"/>
                <a:gd name="connsiteY0" fmla="*/ 161747 h 1291133"/>
                <a:gd name="connsiteX1" fmla="*/ 965958 w 2692345"/>
                <a:gd name="connsiteY1" fmla="*/ 0 h 1291133"/>
                <a:gd name="connsiteX2" fmla="*/ 2692345 w 2692345"/>
                <a:gd name="connsiteY2" fmla="*/ 0 h 1291133"/>
                <a:gd name="connsiteX3" fmla="*/ 2692345 w 2692345"/>
                <a:gd name="connsiteY3" fmla="*/ 1291133 h 1291133"/>
                <a:gd name="connsiteX4" fmla="*/ 352 w 2692345"/>
                <a:gd name="connsiteY4" fmla="*/ 1291133 h 1291133"/>
                <a:gd name="connsiteX5" fmla="*/ 352 w 2692345"/>
                <a:gd name="connsiteY5" fmla="*/ 161747 h 129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345" h="1291133">
                  <a:moveTo>
                    <a:pt x="352" y="161747"/>
                  </a:moveTo>
                  <a:lnTo>
                    <a:pt x="965958" y="0"/>
                  </a:lnTo>
                  <a:lnTo>
                    <a:pt x="2692345" y="0"/>
                  </a:lnTo>
                  <a:lnTo>
                    <a:pt x="2692345" y="1291133"/>
                  </a:lnTo>
                  <a:lnTo>
                    <a:pt x="352" y="1291133"/>
                  </a:lnTo>
                  <a:cubicBezTo>
                    <a:pt x="-867" y="932688"/>
                    <a:pt x="1571" y="520192"/>
                    <a:pt x="352" y="161747"/>
                  </a:cubicBezTo>
                  <a:close/>
                </a:path>
              </a:pathLst>
            </a:custGeom>
            <a:solidFill>
              <a:srgbClr val="E2F0D9">
                <a:alpha val="50196"/>
              </a:srgbClr>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latin typeface="メイリオ" panose="020B0604030504040204" pitchFamily="50" charset="-128"/>
                <a:ea typeface="メイリオ" panose="020B0604030504040204" pitchFamily="50" charset="-128"/>
              </a:endParaRPr>
            </a:p>
          </p:txBody>
        </p:sp>
        <p:sp>
          <p:nvSpPr>
            <p:cNvPr id="94" name="正方形/長方形 65"/>
            <p:cNvSpPr/>
            <p:nvPr/>
          </p:nvSpPr>
          <p:spPr>
            <a:xfrm>
              <a:off x="5092355" y="4790479"/>
              <a:ext cx="1119620" cy="133667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sz="1100">
                <a:solidFill>
                  <a:prstClr val="black"/>
                </a:solidFill>
                <a:latin typeface="メイリオ" panose="020B0604030504040204" pitchFamily="50" charset="-128"/>
                <a:ea typeface="メイリオ" panose="020B0604030504040204" pitchFamily="50" charset="-128"/>
              </a:endParaRPr>
            </a:p>
          </p:txBody>
        </p:sp>
        <p:sp>
          <p:nvSpPr>
            <p:cNvPr id="95" name="テキスト ボックス 66"/>
            <p:cNvSpPr txBox="1"/>
            <p:nvPr/>
          </p:nvSpPr>
          <p:spPr>
            <a:xfrm>
              <a:off x="5246543" y="5867350"/>
              <a:ext cx="899605" cy="184666"/>
            </a:xfrm>
            <a:prstGeom prst="rect">
              <a:avLst/>
            </a:prstGeom>
            <a:solidFill>
              <a:srgbClr val="C2BC80">
                <a:alpha val="50196"/>
              </a:srgbClr>
            </a:solidFill>
            <a:ln>
              <a:prstDash val="sysDash"/>
            </a:ln>
          </p:spPr>
          <p:style>
            <a:lnRef idx="3">
              <a:schemeClr val="lt1"/>
            </a:lnRef>
            <a:fillRef idx="1">
              <a:schemeClr val="accent5"/>
            </a:fillRef>
            <a:effectRef idx="1">
              <a:schemeClr val="accent5"/>
            </a:effectRef>
            <a:fontRef idx="minor">
              <a:schemeClr val="lt1"/>
            </a:fontRef>
          </p:style>
          <p:txBody>
            <a:bodyPr wrap="none" rtlCol="0">
              <a:spAutoFit/>
            </a:bodyPr>
            <a:lstStyle/>
            <a:p>
              <a:pPr fontAlgn="auto">
                <a:spcBef>
                  <a:spcPts val="0"/>
                </a:spcBef>
                <a:spcAft>
                  <a:spcPts val="0"/>
                </a:spcAft>
              </a:pPr>
              <a:r>
                <a:rPr lang="en-US" altLang="ja-JP" sz="600" dirty="0">
                  <a:solidFill>
                    <a:prstClr val="white"/>
                  </a:solidFill>
                  <a:latin typeface="メイリオ" panose="020B0604030504040204" pitchFamily="50" charset="-128"/>
                  <a:ea typeface="メイリオ" panose="020B0604030504040204" pitchFamily="50" charset="-128"/>
                </a:rPr>
                <a:t>UC-win/Road 64bit</a:t>
              </a:r>
            </a:p>
          </p:txBody>
        </p:sp>
        <p:sp>
          <p:nvSpPr>
            <p:cNvPr id="96" name="テキスト ボックス 67"/>
            <p:cNvSpPr txBox="1"/>
            <p:nvPr/>
          </p:nvSpPr>
          <p:spPr>
            <a:xfrm>
              <a:off x="5047419" y="4790479"/>
              <a:ext cx="1199367" cy="415498"/>
            </a:xfrm>
            <a:prstGeom prst="rect">
              <a:avLst/>
            </a:prstGeom>
            <a:noFill/>
          </p:spPr>
          <p:txBody>
            <a:bodyPr wrap="none" rtlCol="0">
              <a:spAutoFit/>
            </a:bodyPr>
            <a:lstStyle/>
            <a:p>
              <a:pPr fontAlgn="auto">
                <a:spcBef>
                  <a:spcPts val="0"/>
                </a:spcBef>
                <a:spcAft>
                  <a:spcPts val="0"/>
                </a:spcAft>
              </a:pPr>
              <a:r>
                <a:rPr lang="en-US" altLang="ja-JP" sz="1050" dirty="0">
                  <a:solidFill>
                    <a:prstClr val="black"/>
                  </a:solidFill>
                  <a:latin typeface="メイリオ" panose="020B0604030504040204" pitchFamily="50" charset="-128"/>
                  <a:ea typeface="メイリオ" panose="020B0604030504040204" pitchFamily="50" charset="-128"/>
                </a:rPr>
                <a:t>UC-win/Road</a:t>
              </a:r>
            </a:p>
            <a:p>
              <a:pPr fontAlgn="auto">
                <a:spcBef>
                  <a:spcPts val="0"/>
                </a:spcBef>
                <a:spcAft>
                  <a:spcPts val="0"/>
                </a:spcAft>
              </a:pPr>
              <a:r>
                <a:rPr lang="en-US" altLang="ja-JP" sz="1050" dirty="0">
                  <a:solidFill>
                    <a:prstClr val="black"/>
                  </a:solidFill>
                  <a:latin typeface="メイリオ" panose="020B0604030504040204" pitchFamily="50" charset="-128"/>
                  <a:ea typeface="メイリオ" panose="020B0604030504040204" pitchFamily="50" charset="-128"/>
                </a:rPr>
                <a:t>VR-Cloud</a:t>
              </a:r>
              <a:r>
                <a:rPr lang="ja-JP" altLang="en-US" sz="1050" dirty="0">
                  <a:solidFill>
                    <a:prstClr val="black"/>
                  </a:solidFill>
                  <a:latin typeface="メイリオ" panose="020B0604030504040204" pitchFamily="50" charset="-128"/>
                  <a:ea typeface="メイリオ" panose="020B0604030504040204" pitchFamily="50" charset="-128"/>
                </a:rPr>
                <a:t>サーバ</a:t>
              </a:r>
              <a:endParaRPr lang="en-US" altLang="ja-JP" sz="1050" dirty="0">
                <a:solidFill>
                  <a:prstClr val="black"/>
                </a:solidFill>
                <a:latin typeface="メイリオ" panose="020B0604030504040204" pitchFamily="50" charset="-128"/>
                <a:ea typeface="メイリオ" panose="020B0604030504040204" pitchFamily="50" charset="-128"/>
              </a:endParaRPr>
            </a:p>
          </p:txBody>
        </p:sp>
        <p:sp>
          <p:nvSpPr>
            <p:cNvPr id="97" name="テキスト ボックス 68"/>
            <p:cNvSpPr txBox="1"/>
            <p:nvPr/>
          </p:nvSpPr>
          <p:spPr>
            <a:xfrm>
              <a:off x="5246543" y="5227903"/>
              <a:ext cx="899605" cy="184666"/>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fontAlgn="auto">
                <a:spcBef>
                  <a:spcPts val="0"/>
                </a:spcBef>
                <a:spcAft>
                  <a:spcPts val="0"/>
                </a:spcAft>
              </a:pPr>
              <a:r>
                <a:rPr lang="en-US" altLang="ja-JP" sz="600" dirty="0">
                  <a:solidFill>
                    <a:prstClr val="white"/>
                  </a:solidFill>
                  <a:latin typeface="メイリオ" panose="020B0604030504040204" pitchFamily="50" charset="-128"/>
                  <a:ea typeface="メイリオ" panose="020B0604030504040204" pitchFamily="50" charset="-128"/>
                </a:rPr>
                <a:t>UC-win/Road 64bit</a:t>
              </a:r>
            </a:p>
          </p:txBody>
        </p:sp>
        <p:sp>
          <p:nvSpPr>
            <p:cNvPr id="98" name="テキスト ボックス 69"/>
            <p:cNvSpPr txBox="1"/>
            <p:nvPr/>
          </p:nvSpPr>
          <p:spPr>
            <a:xfrm>
              <a:off x="5246543" y="5443515"/>
              <a:ext cx="899605" cy="184666"/>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fontAlgn="auto">
                <a:spcBef>
                  <a:spcPts val="0"/>
                </a:spcBef>
                <a:spcAft>
                  <a:spcPts val="0"/>
                </a:spcAft>
              </a:pPr>
              <a:r>
                <a:rPr lang="en-US" altLang="ja-JP" sz="600" dirty="0">
                  <a:solidFill>
                    <a:prstClr val="white"/>
                  </a:solidFill>
                  <a:latin typeface="メイリオ" panose="020B0604030504040204" pitchFamily="50" charset="-128"/>
                  <a:ea typeface="メイリオ" panose="020B0604030504040204" pitchFamily="50" charset="-128"/>
                </a:rPr>
                <a:t>UC-win/Road 64bit</a:t>
              </a:r>
            </a:p>
          </p:txBody>
        </p:sp>
        <p:sp>
          <p:nvSpPr>
            <p:cNvPr id="99" name="テキスト ボックス 70"/>
            <p:cNvSpPr txBox="1"/>
            <p:nvPr/>
          </p:nvSpPr>
          <p:spPr>
            <a:xfrm>
              <a:off x="5246543" y="5655431"/>
              <a:ext cx="899605" cy="184666"/>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fontAlgn="auto">
                <a:spcBef>
                  <a:spcPts val="0"/>
                </a:spcBef>
                <a:spcAft>
                  <a:spcPts val="0"/>
                </a:spcAft>
              </a:pPr>
              <a:r>
                <a:rPr lang="en-US" altLang="ja-JP" sz="600" dirty="0">
                  <a:solidFill>
                    <a:prstClr val="white"/>
                  </a:solidFill>
                  <a:latin typeface="メイリオ" panose="020B0604030504040204" pitchFamily="50" charset="-128"/>
                  <a:ea typeface="メイリオ" panose="020B0604030504040204" pitchFamily="50" charset="-128"/>
                </a:rPr>
                <a:t>UC-win/Road 64bit</a:t>
              </a:r>
            </a:p>
          </p:txBody>
        </p:sp>
        <p:sp>
          <p:nvSpPr>
            <p:cNvPr id="100" name="テキスト ボックス 7"/>
            <p:cNvSpPr txBox="1"/>
            <p:nvPr/>
          </p:nvSpPr>
          <p:spPr>
            <a:xfrm>
              <a:off x="3366902" y="7205413"/>
              <a:ext cx="1031051" cy="261610"/>
            </a:xfrm>
            <a:prstGeom prst="rect">
              <a:avLst/>
            </a:prstGeom>
            <a:noFill/>
          </p:spPr>
          <p:txBody>
            <a:bodyPr wrap="none" rtlCol="0">
              <a:spAutoFit/>
            </a:bodyPr>
            <a:lstStyle/>
            <a:p>
              <a:pP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rPr>
                <a:t>クライアント</a:t>
              </a:r>
              <a:endParaRPr lang="en-US" altLang="ja-JP" sz="1050" dirty="0">
                <a:solidFill>
                  <a:prstClr val="black"/>
                </a:solidFill>
                <a:latin typeface="メイリオ" panose="020B0604030504040204" pitchFamily="50" charset="-128"/>
                <a:ea typeface="メイリオ" panose="020B0604030504040204" pitchFamily="50" charset="-128"/>
              </a:endParaRPr>
            </a:p>
          </p:txBody>
        </p:sp>
        <p:grpSp>
          <p:nvGrpSpPr>
            <p:cNvPr id="101" name="グループ化 72"/>
            <p:cNvGrpSpPr/>
            <p:nvPr/>
          </p:nvGrpSpPr>
          <p:grpSpPr>
            <a:xfrm>
              <a:off x="6788772" y="3220457"/>
              <a:ext cx="1119621" cy="1152026"/>
              <a:chOff x="3131840" y="3212976"/>
              <a:chExt cx="1291960" cy="1233349"/>
            </a:xfrm>
          </p:grpSpPr>
          <p:sp>
            <p:nvSpPr>
              <p:cNvPr id="102" name="正方形/長方形 73"/>
              <p:cNvSpPr/>
              <p:nvPr/>
            </p:nvSpPr>
            <p:spPr>
              <a:xfrm>
                <a:off x="3131840" y="3212976"/>
                <a:ext cx="1291960" cy="123334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ja-JP" altLang="en-US" sz="1200">
                  <a:solidFill>
                    <a:prstClr val="black"/>
                  </a:solidFill>
                  <a:latin typeface="メイリオ" panose="020B0604030504040204" pitchFamily="50" charset="-128"/>
                  <a:ea typeface="メイリオ" panose="020B0604030504040204" pitchFamily="50" charset="-128"/>
                </a:endParaRPr>
              </a:p>
            </p:txBody>
          </p:sp>
          <p:sp>
            <p:nvSpPr>
              <p:cNvPr id="103" name="テキスト ボックス 74"/>
              <p:cNvSpPr txBox="1"/>
              <p:nvPr/>
            </p:nvSpPr>
            <p:spPr>
              <a:xfrm>
                <a:off x="3309759" y="4178557"/>
                <a:ext cx="987835" cy="197702"/>
              </a:xfrm>
              <a:prstGeom prst="rect">
                <a:avLst/>
              </a:prstGeom>
              <a:solidFill>
                <a:srgbClr val="9B8357">
                  <a:alpha val="50196"/>
                </a:srgbClr>
              </a:solidFill>
              <a:ln>
                <a:prstDash val="sysDash"/>
              </a:ln>
            </p:spPr>
            <p:style>
              <a:lnRef idx="3">
                <a:schemeClr val="lt1"/>
              </a:lnRef>
              <a:fillRef idx="1">
                <a:schemeClr val="accent4"/>
              </a:fillRef>
              <a:effectRef idx="1">
                <a:schemeClr val="accent4"/>
              </a:effectRef>
              <a:fontRef idx="minor">
                <a:schemeClr val="lt1"/>
              </a:fontRef>
            </p:style>
            <p:txBody>
              <a:bodyPr wrap="square" rtlCol="0">
                <a:spAutoFit/>
              </a:bodyPr>
              <a:lstStyle/>
              <a:p>
                <a:pPr fontAlgn="auto">
                  <a:spcBef>
                    <a:spcPts val="0"/>
                  </a:spcBef>
                  <a:spcAft>
                    <a:spcPts val="0"/>
                  </a:spcAft>
                </a:pPr>
                <a:r>
                  <a:rPr lang="ja-JP" altLang="en-US" sz="600" dirty="0">
                    <a:solidFill>
                      <a:prstClr val="white"/>
                    </a:solidFill>
                    <a:latin typeface="メイリオ" panose="020B0604030504040204" pitchFamily="50" charset="-128"/>
                    <a:ea typeface="メイリオ" panose="020B0604030504040204" pitchFamily="50" charset="-128"/>
                  </a:rPr>
                  <a:t>・・・</a:t>
                </a:r>
                <a:endParaRPr lang="en-US" altLang="ja-JP" sz="600" dirty="0">
                  <a:solidFill>
                    <a:prstClr val="white"/>
                  </a:solidFill>
                  <a:latin typeface="メイリオ" panose="020B0604030504040204" pitchFamily="50" charset="-128"/>
                  <a:ea typeface="メイリオ" panose="020B0604030504040204" pitchFamily="50" charset="-128"/>
                </a:endParaRPr>
              </a:p>
            </p:txBody>
          </p:sp>
          <p:sp>
            <p:nvSpPr>
              <p:cNvPr id="104" name="テキスト ボックス 75"/>
              <p:cNvSpPr txBox="1"/>
              <p:nvPr/>
            </p:nvSpPr>
            <p:spPr>
              <a:xfrm>
                <a:off x="3131840" y="3212977"/>
                <a:ext cx="805010" cy="230652"/>
              </a:xfrm>
              <a:prstGeom prst="rect">
                <a:avLst/>
              </a:prstGeom>
              <a:noFill/>
            </p:spPr>
            <p:txBody>
              <a:bodyPr wrap="none" rtlCol="0">
                <a:spAutoFit/>
              </a:bodyPr>
              <a:lstStyle/>
              <a:p>
                <a:pP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データ処理</a:t>
                </a:r>
                <a:endParaRPr lang="en-US" altLang="ja-JP" sz="800" dirty="0">
                  <a:solidFill>
                    <a:prstClr val="black"/>
                  </a:solidFill>
                  <a:latin typeface="メイリオ" panose="020B0604030504040204" pitchFamily="50" charset="-128"/>
                  <a:ea typeface="メイリオ" panose="020B0604030504040204" pitchFamily="50" charset="-128"/>
                </a:endParaRPr>
              </a:p>
            </p:txBody>
          </p:sp>
          <p:sp>
            <p:nvSpPr>
              <p:cNvPr id="105" name="テキスト ボックス 76"/>
              <p:cNvSpPr txBox="1"/>
              <p:nvPr/>
            </p:nvSpPr>
            <p:spPr>
              <a:xfrm>
                <a:off x="3309760" y="3493970"/>
                <a:ext cx="987834" cy="19770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fontAlgn="auto">
                  <a:spcBef>
                    <a:spcPts val="0"/>
                  </a:spcBef>
                  <a:spcAft>
                    <a:spcPts val="0"/>
                  </a:spcAft>
                </a:pPr>
                <a:r>
                  <a:rPr lang="ja-JP" altLang="en-US" sz="600" dirty="0">
                    <a:solidFill>
                      <a:prstClr val="white"/>
                    </a:solidFill>
                    <a:latin typeface="メイリオ" panose="020B0604030504040204" pitchFamily="50" charset="-128"/>
                    <a:ea typeface="メイリオ" panose="020B0604030504040204" pitchFamily="50" charset="-128"/>
                  </a:rPr>
                  <a:t>データ変換</a:t>
                </a:r>
                <a:endParaRPr lang="en-US" altLang="ja-JP" sz="600" dirty="0">
                  <a:solidFill>
                    <a:prstClr val="white"/>
                  </a:solidFill>
                  <a:latin typeface="メイリオ" panose="020B0604030504040204" pitchFamily="50" charset="-128"/>
                  <a:ea typeface="メイリオ" panose="020B0604030504040204" pitchFamily="50" charset="-128"/>
                </a:endParaRPr>
              </a:p>
            </p:txBody>
          </p:sp>
          <p:sp>
            <p:nvSpPr>
              <p:cNvPr id="106" name="テキスト ボックス 77"/>
              <p:cNvSpPr txBox="1"/>
              <p:nvPr/>
            </p:nvSpPr>
            <p:spPr>
              <a:xfrm>
                <a:off x="3309760" y="3724802"/>
                <a:ext cx="987834" cy="19770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fontAlgn="auto">
                  <a:spcBef>
                    <a:spcPts val="0"/>
                  </a:spcBef>
                  <a:spcAft>
                    <a:spcPts val="0"/>
                  </a:spcAft>
                </a:pPr>
                <a:r>
                  <a:rPr lang="en-US" altLang="ja-JP" sz="600" dirty="0">
                    <a:solidFill>
                      <a:prstClr val="white"/>
                    </a:solidFill>
                    <a:latin typeface="メイリオ" panose="020B0604030504040204" pitchFamily="50" charset="-128"/>
                    <a:ea typeface="メイリオ" panose="020B0604030504040204" pitchFamily="50" charset="-128"/>
                  </a:rPr>
                  <a:t>3D</a:t>
                </a:r>
                <a:r>
                  <a:rPr lang="ja-JP" altLang="en-US" sz="600" dirty="0">
                    <a:solidFill>
                      <a:prstClr val="white"/>
                    </a:solidFill>
                    <a:latin typeface="メイリオ" panose="020B0604030504040204" pitchFamily="50" charset="-128"/>
                    <a:ea typeface="メイリオ" panose="020B0604030504040204" pitchFamily="50" charset="-128"/>
                  </a:rPr>
                  <a:t>データ分析</a:t>
                </a:r>
                <a:endParaRPr lang="en-US" altLang="ja-JP" sz="600" dirty="0">
                  <a:solidFill>
                    <a:prstClr val="white"/>
                  </a:solidFill>
                  <a:latin typeface="メイリオ" panose="020B0604030504040204" pitchFamily="50" charset="-128"/>
                  <a:ea typeface="メイリオ" panose="020B0604030504040204" pitchFamily="50" charset="-128"/>
                </a:endParaRPr>
              </a:p>
            </p:txBody>
          </p:sp>
          <p:sp>
            <p:nvSpPr>
              <p:cNvPr id="107" name="テキスト ボックス 78"/>
              <p:cNvSpPr txBox="1"/>
              <p:nvPr/>
            </p:nvSpPr>
            <p:spPr>
              <a:xfrm>
                <a:off x="3309760" y="3951679"/>
                <a:ext cx="987834" cy="19770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fontAlgn="auto">
                  <a:spcBef>
                    <a:spcPts val="0"/>
                  </a:spcBef>
                  <a:spcAft>
                    <a:spcPts val="0"/>
                  </a:spcAft>
                </a:pPr>
                <a:r>
                  <a:rPr lang="ja-JP" altLang="en-US" sz="600" dirty="0">
                    <a:solidFill>
                      <a:prstClr val="white"/>
                    </a:solidFill>
                    <a:latin typeface="メイリオ" panose="020B0604030504040204" pitchFamily="50" charset="-128"/>
                    <a:ea typeface="メイリオ" panose="020B0604030504040204" pitchFamily="50" charset="-128"/>
                  </a:rPr>
                  <a:t>数値解析</a:t>
                </a:r>
                <a:endParaRPr lang="en-US" altLang="ja-JP" sz="600" dirty="0">
                  <a:solidFill>
                    <a:prstClr val="white"/>
                  </a:solidFill>
                  <a:latin typeface="メイリオ" panose="020B0604030504040204" pitchFamily="50" charset="-128"/>
                  <a:ea typeface="メイリオ" panose="020B0604030504040204" pitchFamily="50" charset="-128"/>
                </a:endParaRPr>
              </a:p>
            </p:txBody>
          </p:sp>
        </p:grpSp>
        <p:grpSp>
          <p:nvGrpSpPr>
            <p:cNvPr id="108" name="グループ化 79"/>
            <p:cNvGrpSpPr/>
            <p:nvPr/>
          </p:nvGrpSpPr>
          <p:grpSpPr>
            <a:xfrm>
              <a:off x="5092356" y="3131516"/>
              <a:ext cx="1119620" cy="1479721"/>
              <a:chOff x="3131840" y="2996952"/>
              <a:chExt cx="1291960" cy="1584176"/>
            </a:xfrm>
          </p:grpSpPr>
          <p:sp>
            <p:nvSpPr>
              <p:cNvPr id="109" name="フローチャート: 磁気ディスク 80"/>
              <p:cNvSpPr/>
              <p:nvPr/>
            </p:nvSpPr>
            <p:spPr>
              <a:xfrm>
                <a:off x="3131840" y="2996952"/>
                <a:ext cx="1291960" cy="1584176"/>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ja-JP" altLang="en-US" sz="1200">
                  <a:solidFill>
                    <a:prstClr val="black"/>
                  </a:solidFill>
                  <a:latin typeface="メイリオ" panose="020B0604030504040204" pitchFamily="50" charset="-128"/>
                  <a:ea typeface="メイリオ" panose="020B0604030504040204" pitchFamily="50" charset="-128"/>
                </a:endParaRPr>
              </a:p>
            </p:txBody>
          </p:sp>
          <p:sp>
            <p:nvSpPr>
              <p:cNvPr id="110" name="テキスト ボックス 81"/>
              <p:cNvSpPr txBox="1"/>
              <p:nvPr/>
            </p:nvSpPr>
            <p:spPr>
              <a:xfrm>
                <a:off x="3210004" y="4236341"/>
                <a:ext cx="1158890" cy="197702"/>
              </a:xfrm>
              <a:prstGeom prst="rect">
                <a:avLst/>
              </a:prstGeom>
              <a:solidFill>
                <a:srgbClr val="BD582C">
                  <a:alpha val="50196"/>
                </a:srgbClr>
              </a:solidFill>
              <a:ln>
                <a:prstDash val="sysDash"/>
              </a:ln>
            </p:spPr>
            <p:style>
              <a:lnRef idx="3">
                <a:schemeClr val="lt1"/>
              </a:lnRef>
              <a:fillRef idx="1">
                <a:schemeClr val="accent2"/>
              </a:fillRef>
              <a:effectRef idx="1">
                <a:schemeClr val="accent2"/>
              </a:effectRef>
              <a:fontRef idx="minor">
                <a:schemeClr val="lt1"/>
              </a:fontRef>
            </p:style>
            <p:txBody>
              <a:bodyPr wrap="square" rtlCol="0">
                <a:spAutoFit/>
              </a:bodyPr>
              <a:lstStyle/>
              <a:p>
                <a:pPr fontAlgn="auto">
                  <a:spcBef>
                    <a:spcPts val="0"/>
                  </a:spcBef>
                  <a:spcAft>
                    <a:spcPts val="0"/>
                  </a:spcAft>
                </a:pPr>
                <a:r>
                  <a:rPr lang="ja-JP" altLang="en-US" sz="600" dirty="0">
                    <a:solidFill>
                      <a:prstClr val="white"/>
                    </a:solidFill>
                    <a:latin typeface="メイリオ" panose="020B0604030504040204" pitchFamily="50" charset="-128"/>
                    <a:ea typeface="メイリオ" panose="020B0604030504040204" pitchFamily="50" charset="-128"/>
                  </a:rPr>
                  <a:t>その他の形式</a:t>
                </a:r>
                <a:endParaRPr lang="en-US" altLang="ja-JP" sz="600" dirty="0">
                  <a:solidFill>
                    <a:prstClr val="white"/>
                  </a:solidFill>
                  <a:latin typeface="メイリオ" panose="020B0604030504040204" pitchFamily="50" charset="-128"/>
                  <a:ea typeface="メイリオ" panose="020B0604030504040204" pitchFamily="50" charset="-128"/>
                </a:endParaRPr>
              </a:p>
            </p:txBody>
          </p:sp>
          <p:sp>
            <p:nvSpPr>
              <p:cNvPr id="111" name="テキスト ボックス 82"/>
              <p:cNvSpPr txBox="1"/>
              <p:nvPr/>
            </p:nvSpPr>
            <p:spPr>
              <a:xfrm>
                <a:off x="3251350" y="3097116"/>
                <a:ext cx="981886" cy="270705"/>
              </a:xfrm>
              <a:prstGeom prst="rect">
                <a:avLst/>
              </a:prstGeom>
              <a:noFill/>
            </p:spPr>
            <p:txBody>
              <a:bodyPr wrap="none" rtlCol="0">
                <a:spAutoFit/>
              </a:bodyPr>
              <a:lstStyle/>
              <a:p>
                <a:pPr fontAlgn="auto">
                  <a:spcBef>
                    <a:spcPts val="0"/>
                  </a:spcBef>
                  <a:spcAft>
                    <a:spcPts val="0"/>
                  </a:spcAft>
                </a:pPr>
                <a:r>
                  <a:rPr lang="en-US" altLang="ja-JP" sz="1100" dirty="0">
                    <a:solidFill>
                      <a:prstClr val="black"/>
                    </a:solidFill>
                    <a:latin typeface="メイリオ" panose="020B0604030504040204" pitchFamily="50" charset="-128"/>
                    <a:ea typeface="メイリオ" panose="020B0604030504040204" pitchFamily="50" charset="-128"/>
                  </a:rPr>
                  <a:t>Object DB</a:t>
                </a:r>
              </a:p>
            </p:txBody>
          </p:sp>
          <p:sp>
            <p:nvSpPr>
              <p:cNvPr id="112" name="テキスト ボックス 83"/>
              <p:cNvSpPr txBox="1"/>
              <p:nvPr/>
            </p:nvSpPr>
            <p:spPr>
              <a:xfrm>
                <a:off x="3210004" y="3551756"/>
                <a:ext cx="1146046" cy="19770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fontAlgn="auto">
                  <a:spcBef>
                    <a:spcPts val="0"/>
                  </a:spcBef>
                  <a:spcAft>
                    <a:spcPts val="0"/>
                  </a:spcAft>
                </a:pPr>
                <a:r>
                  <a:rPr lang="en-US" altLang="ja-JP" sz="600" dirty="0">
                    <a:solidFill>
                      <a:prstClr val="white"/>
                    </a:solidFill>
                    <a:latin typeface="メイリオ" panose="020B0604030504040204" pitchFamily="50" charset="-128"/>
                    <a:ea typeface="メイリオ" panose="020B0604030504040204" pitchFamily="50" charset="-128"/>
                  </a:rPr>
                  <a:t>GIS</a:t>
                </a:r>
                <a:r>
                  <a:rPr lang="ja-JP" altLang="en-US" sz="600" dirty="0">
                    <a:solidFill>
                      <a:prstClr val="white"/>
                    </a:solidFill>
                    <a:latin typeface="メイリオ" panose="020B0604030504040204" pitchFamily="50" charset="-128"/>
                    <a:ea typeface="メイリオ" panose="020B0604030504040204" pitchFamily="50" charset="-128"/>
                  </a:rPr>
                  <a:t>オブジェクト参照</a:t>
                </a:r>
                <a:endParaRPr lang="en-US" altLang="ja-JP" sz="600" dirty="0">
                  <a:solidFill>
                    <a:prstClr val="white"/>
                  </a:solidFill>
                  <a:latin typeface="メイリオ" panose="020B0604030504040204" pitchFamily="50" charset="-128"/>
                  <a:ea typeface="メイリオ" panose="020B0604030504040204" pitchFamily="50" charset="-128"/>
                </a:endParaRPr>
              </a:p>
            </p:txBody>
          </p:sp>
          <p:sp>
            <p:nvSpPr>
              <p:cNvPr id="113" name="テキスト ボックス 84"/>
              <p:cNvSpPr txBox="1"/>
              <p:nvPr/>
            </p:nvSpPr>
            <p:spPr>
              <a:xfrm>
                <a:off x="3210004" y="3782588"/>
                <a:ext cx="1146046" cy="19770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fontAlgn="auto">
                  <a:spcBef>
                    <a:spcPts val="0"/>
                  </a:spcBef>
                  <a:spcAft>
                    <a:spcPts val="0"/>
                  </a:spcAft>
                </a:pPr>
                <a:r>
                  <a:rPr lang="ja-JP" altLang="en-US" sz="600" dirty="0">
                    <a:solidFill>
                      <a:prstClr val="white"/>
                    </a:solidFill>
                    <a:latin typeface="メイリオ" panose="020B0604030504040204" pitchFamily="50" charset="-128"/>
                    <a:ea typeface="メイリオ" panose="020B0604030504040204" pitchFamily="50" charset="-128"/>
                  </a:rPr>
                  <a:t>オブジェクト属性</a:t>
                </a:r>
                <a:endParaRPr lang="en-US" altLang="ja-JP" sz="600" dirty="0">
                  <a:solidFill>
                    <a:prstClr val="white"/>
                  </a:solidFill>
                  <a:latin typeface="メイリオ" panose="020B0604030504040204" pitchFamily="50" charset="-128"/>
                  <a:ea typeface="メイリオ" panose="020B0604030504040204" pitchFamily="50" charset="-128"/>
                </a:endParaRPr>
              </a:p>
            </p:txBody>
          </p:sp>
          <p:sp>
            <p:nvSpPr>
              <p:cNvPr id="114" name="テキスト ボックス 85"/>
              <p:cNvSpPr txBox="1"/>
              <p:nvPr/>
            </p:nvSpPr>
            <p:spPr>
              <a:xfrm>
                <a:off x="3210004" y="4009465"/>
                <a:ext cx="1134265" cy="19770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fontAlgn="auto">
                  <a:spcBef>
                    <a:spcPts val="0"/>
                  </a:spcBef>
                  <a:spcAft>
                    <a:spcPts val="0"/>
                  </a:spcAft>
                </a:pPr>
                <a:r>
                  <a:rPr lang="ja-JP" altLang="en-US" sz="600" dirty="0">
                    <a:solidFill>
                      <a:prstClr val="white"/>
                    </a:solidFill>
                    <a:latin typeface="メイリオ" panose="020B0604030504040204" pitchFamily="50" charset="-128"/>
                    <a:ea typeface="メイリオ" panose="020B0604030504040204" pitchFamily="50" charset="-128"/>
                  </a:rPr>
                  <a:t>オブジェクト</a:t>
                </a:r>
                <a:r>
                  <a:rPr lang="en-US" altLang="ja-JP" sz="600" dirty="0">
                    <a:solidFill>
                      <a:prstClr val="white"/>
                    </a:solidFill>
                    <a:latin typeface="メイリオ" panose="020B0604030504040204" pitchFamily="50" charset="-128"/>
                    <a:ea typeface="メイリオ" panose="020B0604030504040204" pitchFamily="50" charset="-128"/>
                  </a:rPr>
                  <a:t>3D</a:t>
                </a:r>
                <a:r>
                  <a:rPr lang="ja-JP" altLang="en-US" sz="600" dirty="0">
                    <a:solidFill>
                      <a:prstClr val="white"/>
                    </a:solidFill>
                    <a:latin typeface="メイリオ" panose="020B0604030504040204" pitchFamily="50" charset="-128"/>
                    <a:ea typeface="メイリオ" panose="020B0604030504040204" pitchFamily="50" charset="-128"/>
                  </a:rPr>
                  <a:t>データ</a:t>
                </a:r>
                <a:endParaRPr lang="en-US" altLang="ja-JP" sz="600" dirty="0">
                  <a:solidFill>
                    <a:prstClr val="white"/>
                  </a:solidFill>
                  <a:latin typeface="メイリオ" panose="020B0604030504040204" pitchFamily="50" charset="-128"/>
                  <a:ea typeface="メイリオ" panose="020B0604030504040204" pitchFamily="50" charset="-128"/>
                </a:endParaRPr>
              </a:p>
            </p:txBody>
          </p:sp>
        </p:grpSp>
        <p:grpSp>
          <p:nvGrpSpPr>
            <p:cNvPr id="115" name="グループ化 86"/>
            <p:cNvGrpSpPr/>
            <p:nvPr/>
          </p:nvGrpSpPr>
          <p:grpSpPr>
            <a:xfrm>
              <a:off x="6783140" y="4543978"/>
              <a:ext cx="1119620" cy="1479721"/>
              <a:chOff x="3131840" y="2996952"/>
              <a:chExt cx="1291960" cy="1584176"/>
            </a:xfrm>
          </p:grpSpPr>
          <p:sp>
            <p:nvSpPr>
              <p:cNvPr id="116" name="フローチャート: 磁気ディスク 87"/>
              <p:cNvSpPr/>
              <p:nvPr/>
            </p:nvSpPr>
            <p:spPr>
              <a:xfrm>
                <a:off x="3131840" y="2996952"/>
                <a:ext cx="1291960" cy="158417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sz="1100">
                  <a:solidFill>
                    <a:prstClr val="black"/>
                  </a:solidFill>
                  <a:latin typeface="メイリオ" panose="020B0604030504040204" pitchFamily="50" charset="-128"/>
                  <a:ea typeface="メイリオ" panose="020B0604030504040204" pitchFamily="50" charset="-128"/>
                </a:endParaRPr>
              </a:p>
            </p:txBody>
          </p:sp>
          <p:sp>
            <p:nvSpPr>
              <p:cNvPr id="117" name="テキスト ボックス 88"/>
              <p:cNvSpPr txBox="1"/>
              <p:nvPr/>
            </p:nvSpPr>
            <p:spPr>
              <a:xfrm>
                <a:off x="3469003" y="4262751"/>
                <a:ext cx="509050" cy="181226"/>
              </a:xfrm>
              <a:prstGeom prst="rect">
                <a:avLst/>
              </a:prstGeom>
              <a:solidFill>
                <a:srgbClr val="4F81BD">
                  <a:alpha val="50196"/>
                </a:srgbClr>
              </a:solidFill>
              <a:ln>
                <a:prstDash val="sysDash"/>
              </a:ln>
            </p:spPr>
            <p:style>
              <a:lnRef idx="3">
                <a:schemeClr val="lt1"/>
              </a:lnRef>
              <a:fillRef idx="1">
                <a:schemeClr val="accent1"/>
              </a:fillRef>
              <a:effectRef idx="1">
                <a:schemeClr val="accent1"/>
              </a:effectRef>
              <a:fontRef idx="minor">
                <a:schemeClr val="lt1"/>
              </a:fontRef>
            </p:style>
            <p:txBody>
              <a:bodyPr wrap="none" rtlCol="0">
                <a:spAutoFit/>
              </a:bodyPr>
              <a:lstStyle/>
              <a:p>
                <a:pPr fontAlgn="auto">
                  <a:spcBef>
                    <a:spcPts val="0"/>
                  </a:spcBef>
                  <a:spcAft>
                    <a:spcPts val="0"/>
                  </a:spcAft>
                </a:pPr>
                <a:r>
                  <a:rPr lang="ja-JP" altLang="en-US" sz="500" dirty="0">
                    <a:solidFill>
                      <a:prstClr val="white"/>
                    </a:solidFill>
                    <a:latin typeface="メイリオ" panose="020B0604030504040204" pitchFamily="50" charset="-128"/>
                    <a:ea typeface="メイリオ" panose="020B0604030504040204" pitchFamily="50" charset="-128"/>
                  </a:rPr>
                  <a:t>サーバ４</a:t>
                </a:r>
                <a:endParaRPr lang="en-US" altLang="ja-JP" sz="500" dirty="0">
                  <a:solidFill>
                    <a:prstClr val="white"/>
                  </a:solidFill>
                  <a:latin typeface="メイリオ" panose="020B0604030504040204" pitchFamily="50" charset="-128"/>
                  <a:ea typeface="メイリオ" panose="020B0604030504040204" pitchFamily="50" charset="-128"/>
                </a:endParaRPr>
              </a:p>
            </p:txBody>
          </p:sp>
          <p:sp>
            <p:nvSpPr>
              <p:cNvPr id="118" name="テキスト ボックス 89"/>
              <p:cNvSpPr txBox="1"/>
              <p:nvPr/>
            </p:nvSpPr>
            <p:spPr>
              <a:xfrm>
                <a:off x="3415380" y="3097116"/>
                <a:ext cx="871602" cy="280077"/>
              </a:xfrm>
              <a:prstGeom prst="rect">
                <a:avLst/>
              </a:prstGeom>
              <a:noFill/>
            </p:spPr>
            <p:txBody>
              <a:bodyPr wrap="none" rtlCol="0">
                <a:spAutoFit/>
              </a:bodyPr>
              <a:lstStyle/>
              <a:p>
                <a:pPr fontAlgn="auto">
                  <a:spcBef>
                    <a:spcPts val="0"/>
                  </a:spcBef>
                  <a:spcAft>
                    <a:spcPts val="0"/>
                  </a:spcAft>
                </a:pPr>
                <a:r>
                  <a:rPr lang="en-US" altLang="ja-JP" sz="1050" dirty="0" err="1">
                    <a:solidFill>
                      <a:prstClr val="black"/>
                    </a:solidFill>
                    <a:latin typeface="メイリオ" panose="020B0604030504040204" pitchFamily="50" charset="-128"/>
                    <a:ea typeface="メイリオ" panose="020B0604030504040204" pitchFamily="50" charset="-128"/>
                  </a:rPr>
                  <a:t>IoT</a:t>
                </a:r>
                <a:r>
                  <a:rPr lang="ja-JP" altLang="en-US" sz="1050" dirty="0">
                    <a:solidFill>
                      <a:prstClr val="black"/>
                    </a:solidFill>
                    <a:latin typeface="メイリオ" panose="020B0604030504040204" pitchFamily="50" charset="-128"/>
                    <a:ea typeface="メイリオ" panose="020B0604030504040204" pitchFamily="50" charset="-128"/>
                  </a:rPr>
                  <a:t>　</a:t>
                </a:r>
                <a:r>
                  <a:rPr lang="en-US" altLang="ja-JP" sz="1050" dirty="0">
                    <a:solidFill>
                      <a:prstClr val="black"/>
                    </a:solidFill>
                    <a:latin typeface="メイリオ" panose="020B0604030504040204" pitchFamily="50" charset="-128"/>
                    <a:ea typeface="メイリオ" panose="020B0604030504040204" pitchFamily="50" charset="-128"/>
                  </a:rPr>
                  <a:t>DB</a:t>
                </a:r>
              </a:p>
            </p:txBody>
          </p:sp>
          <p:sp>
            <p:nvSpPr>
              <p:cNvPr id="119" name="テキスト ボックス 90"/>
              <p:cNvSpPr txBox="1"/>
              <p:nvPr/>
            </p:nvSpPr>
            <p:spPr>
              <a:xfrm>
                <a:off x="3469003" y="3578165"/>
                <a:ext cx="509050" cy="181226"/>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fontAlgn="auto">
                  <a:spcBef>
                    <a:spcPts val="0"/>
                  </a:spcBef>
                  <a:spcAft>
                    <a:spcPts val="0"/>
                  </a:spcAft>
                </a:pPr>
                <a:r>
                  <a:rPr lang="ja-JP" altLang="en-US" sz="500" dirty="0">
                    <a:solidFill>
                      <a:prstClr val="white"/>
                    </a:solidFill>
                    <a:latin typeface="メイリオ" panose="020B0604030504040204" pitchFamily="50" charset="-128"/>
                    <a:ea typeface="メイリオ" panose="020B0604030504040204" pitchFamily="50" charset="-128"/>
                  </a:rPr>
                  <a:t>サーバ１</a:t>
                </a:r>
                <a:endParaRPr lang="en-US" altLang="ja-JP" sz="500" dirty="0">
                  <a:solidFill>
                    <a:prstClr val="white"/>
                  </a:solidFill>
                  <a:latin typeface="メイリオ" panose="020B0604030504040204" pitchFamily="50" charset="-128"/>
                  <a:ea typeface="メイリオ" panose="020B0604030504040204" pitchFamily="50" charset="-128"/>
                </a:endParaRPr>
              </a:p>
            </p:txBody>
          </p:sp>
          <p:sp>
            <p:nvSpPr>
              <p:cNvPr id="120" name="テキスト ボックス 91"/>
              <p:cNvSpPr txBox="1"/>
              <p:nvPr/>
            </p:nvSpPr>
            <p:spPr>
              <a:xfrm>
                <a:off x="3469003" y="3808997"/>
                <a:ext cx="509050" cy="181226"/>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fontAlgn="auto">
                  <a:spcBef>
                    <a:spcPts val="0"/>
                  </a:spcBef>
                  <a:spcAft>
                    <a:spcPts val="0"/>
                  </a:spcAft>
                </a:pPr>
                <a:r>
                  <a:rPr lang="ja-JP" altLang="en-US" sz="500" dirty="0">
                    <a:solidFill>
                      <a:prstClr val="white"/>
                    </a:solidFill>
                    <a:latin typeface="メイリオ" panose="020B0604030504040204" pitchFamily="50" charset="-128"/>
                    <a:ea typeface="メイリオ" panose="020B0604030504040204" pitchFamily="50" charset="-128"/>
                  </a:rPr>
                  <a:t>サーバ２</a:t>
                </a:r>
                <a:endParaRPr lang="en-US" altLang="ja-JP" sz="500" dirty="0">
                  <a:solidFill>
                    <a:prstClr val="white"/>
                  </a:solidFill>
                  <a:latin typeface="メイリオ" panose="020B0604030504040204" pitchFamily="50" charset="-128"/>
                  <a:ea typeface="メイリオ" panose="020B0604030504040204" pitchFamily="50" charset="-128"/>
                </a:endParaRPr>
              </a:p>
            </p:txBody>
          </p:sp>
          <p:sp>
            <p:nvSpPr>
              <p:cNvPr id="121" name="テキスト ボックス 92"/>
              <p:cNvSpPr txBox="1"/>
              <p:nvPr/>
            </p:nvSpPr>
            <p:spPr>
              <a:xfrm>
                <a:off x="3469003" y="4035874"/>
                <a:ext cx="509050" cy="181226"/>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fontAlgn="auto">
                  <a:spcBef>
                    <a:spcPts val="0"/>
                  </a:spcBef>
                  <a:spcAft>
                    <a:spcPts val="0"/>
                  </a:spcAft>
                </a:pPr>
                <a:r>
                  <a:rPr lang="ja-JP" altLang="en-US" sz="500" dirty="0">
                    <a:solidFill>
                      <a:prstClr val="white"/>
                    </a:solidFill>
                    <a:latin typeface="メイリオ" panose="020B0604030504040204" pitchFamily="50" charset="-128"/>
                    <a:ea typeface="メイリオ" panose="020B0604030504040204" pitchFamily="50" charset="-128"/>
                  </a:rPr>
                  <a:t>サーバ３</a:t>
                </a:r>
                <a:endParaRPr lang="en-US" altLang="ja-JP" sz="500" dirty="0">
                  <a:solidFill>
                    <a:prstClr val="white"/>
                  </a:solidFill>
                  <a:latin typeface="メイリオ" panose="020B0604030504040204" pitchFamily="50" charset="-128"/>
                  <a:ea typeface="メイリオ" panose="020B0604030504040204" pitchFamily="50" charset="-128"/>
                </a:endParaRPr>
              </a:p>
            </p:txBody>
          </p:sp>
        </p:grpSp>
        <p:grpSp>
          <p:nvGrpSpPr>
            <p:cNvPr id="122" name="グループ化 93"/>
            <p:cNvGrpSpPr/>
            <p:nvPr/>
          </p:nvGrpSpPr>
          <p:grpSpPr>
            <a:xfrm>
              <a:off x="5048097" y="1835273"/>
              <a:ext cx="1301419" cy="1169322"/>
              <a:chOff x="3131840" y="3323312"/>
              <a:chExt cx="1501742" cy="1251866"/>
            </a:xfrm>
          </p:grpSpPr>
          <p:sp>
            <p:nvSpPr>
              <p:cNvPr id="123" name="正方形/長方形 94"/>
              <p:cNvSpPr/>
              <p:nvPr/>
            </p:nvSpPr>
            <p:spPr>
              <a:xfrm>
                <a:off x="3131840" y="3323312"/>
                <a:ext cx="1501742" cy="12518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endParaRPr lang="ja-JP" altLang="en-US" sz="1100">
                  <a:solidFill>
                    <a:prstClr val="black"/>
                  </a:solidFill>
                  <a:latin typeface="メイリオ" panose="020B0604030504040204" pitchFamily="50" charset="-128"/>
                  <a:ea typeface="メイリオ" panose="020B0604030504040204" pitchFamily="50" charset="-128"/>
                </a:endParaRPr>
              </a:p>
            </p:txBody>
          </p:sp>
          <p:sp>
            <p:nvSpPr>
              <p:cNvPr id="124" name="テキスト ボックス 95"/>
              <p:cNvSpPr txBox="1"/>
              <p:nvPr/>
            </p:nvSpPr>
            <p:spPr>
              <a:xfrm>
                <a:off x="3175121" y="4090095"/>
                <a:ext cx="620507" cy="392727"/>
              </a:xfrm>
              <a:prstGeom prst="flowChartMagneticDisk">
                <a:avLst/>
              </a:prstGeom>
            </p:spPr>
            <p:style>
              <a:lnRef idx="3">
                <a:schemeClr val="lt1"/>
              </a:lnRef>
              <a:fillRef idx="1">
                <a:schemeClr val="dk1"/>
              </a:fillRef>
              <a:effectRef idx="1">
                <a:schemeClr val="dk1"/>
              </a:effectRef>
              <a:fontRef idx="minor">
                <a:schemeClr val="lt1"/>
              </a:fontRef>
            </p:style>
            <p:txBody>
              <a:bodyPr wrap="square" rtlCol="0">
                <a:spAutoFit/>
              </a:bodyPr>
              <a:lstStyle/>
              <a:p>
                <a:pPr fontAlgn="auto">
                  <a:spcBef>
                    <a:spcPts val="0"/>
                  </a:spcBef>
                  <a:spcAft>
                    <a:spcPts val="0"/>
                  </a:spcAft>
                </a:pPr>
                <a:r>
                  <a:rPr lang="en-US" altLang="ja-JP" sz="600" dirty="0">
                    <a:solidFill>
                      <a:prstClr val="white"/>
                    </a:solidFill>
                    <a:latin typeface="メイリオ" panose="020B0604030504040204" pitchFamily="50" charset="-128"/>
                    <a:ea typeface="メイリオ" panose="020B0604030504040204" pitchFamily="50" charset="-128"/>
                  </a:rPr>
                  <a:t>OSM</a:t>
                </a:r>
              </a:p>
            </p:txBody>
          </p:sp>
          <p:sp>
            <p:nvSpPr>
              <p:cNvPr id="125" name="テキスト ボックス 96"/>
              <p:cNvSpPr txBox="1"/>
              <p:nvPr/>
            </p:nvSpPr>
            <p:spPr>
              <a:xfrm>
                <a:off x="3821956" y="4090095"/>
                <a:ext cx="694026" cy="392727"/>
              </a:xfrm>
              <a:prstGeom prst="flowChartMagneticDisk">
                <a:avLst/>
              </a:prstGeom>
              <a:solidFill>
                <a:srgbClr val="000000">
                  <a:alpha val="50196"/>
                </a:srgbClr>
              </a:solidFill>
              <a:ln>
                <a:prstDash val="sysDash"/>
              </a:ln>
            </p:spPr>
            <p:style>
              <a:lnRef idx="3">
                <a:schemeClr val="lt1"/>
              </a:lnRef>
              <a:fillRef idx="1">
                <a:schemeClr val="dk1"/>
              </a:fillRef>
              <a:effectRef idx="1">
                <a:schemeClr val="dk1"/>
              </a:effectRef>
              <a:fontRef idx="minor">
                <a:schemeClr val="lt1"/>
              </a:fontRef>
            </p:style>
            <p:txBody>
              <a:bodyPr wrap="none" rtlCol="0">
                <a:spAutoFit/>
              </a:bodyPr>
              <a:lstStyle/>
              <a:p>
                <a:pPr fontAlgn="auto">
                  <a:spcBef>
                    <a:spcPts val="0"/>
                  </a:spcBef>
                  <a:spcAft>
                    <a:spcPts val="0"/>
                  </a:spcAft>
                </a:pPr>
                <a:r>
                  <a:rPr lang="ja-JP" altLang="en-US" sz="600" dirty="0">
                    <a:solidFill>
                      <a:prstClr val="white"/>
                    </a:solidFill>
                    <a:latin typeface="メイリオ" panose="020B0604030504040204" pitchFamily="50" charset="-128"/>
                    <a:ea typeface="メイリオ" panose="020B0604030504040204" pitchFamily="50" charset="-128"/>
                  </a:rPr>
                  <a:t>その他の</a:t>
                </a:r>
                <a:r>
                  <a:rPr lang="en-US" altLang="ja-JP" sz="600" dirty="0">
                    <a:solidFill>
                      <a:prstClr val="white"/>
                    </a:solidFill>
                    <a:latin typeface="メイリオ" panose="020B0604030504040204" pitchFamily="50" charset="-128"/>
                    <a:ea typeface="メイリオ" panose="020B0604030504040204" pitchFamily="50" charset="-128"/>
                  </a:rPr>
                  <a:t>DB</a:t>
                </a:r>
              </a:p>
            </p:txBody>
          </p:sp>
          <p:sp>
            <p:nvSpPr>
              <p:cNvPr id="126" name="テキスト ボックス 97"/>
              <p:cNvSpPr txBox="1"/>
              <p:nvPr/>
            </p:nvSpPr>
            <p:spPr>
              <a:xfrm>
                <a:off x="3184362" y="3338508"/>
                <a:ext cx="1189757" cy="280077"/>
              </a:xfrm>
              <a:prstGeom prst="rect">
                <a:avLst/>
              </a:prstGeom>
              <a:noFill/>
            </p:spPr>
            <p:txBody>
              <a:bodyPr wrap="none" rtlCol="0">
                <a:spAutoFit/>
              </a:bodyPr>
              <a:lstStyle/>
              <a:p>
                <a:pP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rPr>
                  <a:t>地図基盤情報</a:t>
                </a:r>
                <a:endParaRPr lang="en-US" altLang="ja-JP" sz="1050" dirty="0">
                  <a:solidFill>
                    <a:prstClr val="black"/>
                  </a:solidFill>
                  <a:latin typeface="メイリオ" panose="020B0604030504040204" pitchFamily="50" charset="-128"/>
                  <a:ea typeface="メイリオ" panose="020B0604030504040204" pitchFamily="50" charset="-128"/>
                </a:endParaRPr>
              </a:p>
            </p:txBody>
          </p:sp>
          <p:sp>
            <p:nvSpPr>
              <p:cNvPr id="127" name="テキスト ボックス 98"/>
              <p:cNvSpPr txBox="1"/>
              <p:nvPr/>
            </p:nvSpPr>
            <p:spPr>
              <a:xfrm>
                <a:off x="3178148" y="3638473"/>
                <a:ext cx="600800" cy="392727"/>
              </a:xfrm>
              <a:prstGeom prst="flowChartMagneticDisk">
                <a:avLst/>
              </a:prstGeom>
            </p:spPr>
            <p:style>
              <a:lnRef idx="3">
                <a:schemeClr val="lt1"/>
              </a:lnRef>
              <a:fillRef idx="1">
                <a:schemeClr val="dk1"/>
              </a:fillRef>
              <a:effectRef idx="1">
                <a:schemeClr val="dk1"/>
              </a:effectRef>
              <a:fontRef idx="minor">
                <a:schemeClr val="lt1"/>
              </a:fontRef>
            </p:style>
            <p:txBody>
              <a:bodyPr wrap="square" rtlCol="0">
                <a:spAutoFit/>
              </a:bodyPr>
              <a:lstStyle/>
              <a:p>
                <a:pPr fontAlgn="auto">
                  <a:spcBef>
                    <a:spcPts val="0"/>
                  </a:spcBef>
                  <a:spcAft>
                    <a:spcPts val="0"/>
                  </a:spcAft>
                </a:pPr>
                <a:r>
                  <a:rPr lang="en-US" altLang="ja-JP" sz="600" dirty="0">
                    <a:solidFill>
                      <a:prstClr val="white"/>
                    </a:solidFill>
                    <a:latin typeface="メイリオ" panose="020B0604030504040204" pitchFamily="50" charset="-128"/>
                    <a:ea typeface="メイリオ" panose="020B0604030504040204" pitchFamily="50" charset="-128"/>
                  </a:rPr>
                  <a:t>NAVI DB</a:t>
                </a:r>
              </a:p>
            </p:txBody>
          </p:sp>
          <p:sp>
            <p:nvSpPr>
              <p:cNvPr id="128" name="テキスト ボックス 99"/>
              <p:cNvSpPr txBox="1"/>
              <p:nvPr/>
            </p:nvSpPr>
            <p:spPr>
              <a:xfrm>
                <a:off x="3821956" y="3638473"/>
                <a:ext cx="657031" cy="392727"/>
              </a:xfrm>
              <a:prstGeom prst="flowChartMagneticDisk">
                <a:avLst/>
              </a:prstGeom>
            </p:spPr>
            <p:style>
              <a:lnRef idx="3">
                <a:schemeClr val="lt1"/>
              </a:lnRef>
              <a:fillRef idx="1">
                <a:schemeClr val="dk1"/>
              </a:fillRef>
              <a:effectRef idx="1">
                <a:schemeClr val="dk1"/>
              </a:effectRef>
              <a:fontRef idx="minor">
                <a:schemeClr val="lt1"/>
              </a:fontRef>
            </p:style>
            <p:txBody>
              <a:bodyPr wrap="none" rtlCol="0">
                <a:spAutoFit/>
              </a:bodyPr>
              <a:lstStyle/>
              <a:p>
                <a:pPr fontAlgn="auto">
                  <a:spcBef>
                    <a:spcPts val="0"/>
                  </a:spcBef>
                  <a:spcAft>
                    <a:spcPts val="0"/>
                  </a:spcAft>
                </a:pPr>
                <a:r>
                  <a:rPr lang="ja-JP" altLang="en-US" sz="600" dirty="0">
                    <a:solidFill>
                      <a:prstClr val="white"/>
                    </a:solidFill>
                    <a:latin typeface="メイリオ" panose="020B0604030504040204" pitchFamily="50" charset="-128"/>
                    <a:ea typeface="メイリオ" panose="020B0604030504040204" pitchFamily="50" charset="-128"/>
                  </a:rPr>
                  <a:t>地理院地図</a:t>
                </a:r>
                <a:endParaRPr lang="en-US" altLang="ja-JP" sz="600" dirty="0">
                  <a:solidFill>
                    <a:prstClr val="white"/>
                  </a:solidFill>
                  <a:latin typeface="メイリオ" panose="020B0604030504040204" pitchFamily="50" charset="-128"/>
                  <a:ea typeface="メイリオ" panose="020B0604030504040204" pitchFamily="50" charset="-128"/>
                </a:endParaRPr>
              </a:p>
            </p:txBody>
          </p:sp>
        </p:grpSp>
        <p:grpSp>
          <p:nvGrpSpPr>
            <p:cNvPr id="129" name="Group 94"/>
            <p:cNvGrpSpPr/>
            <p:nvPr/>
          </p:nvGrpSpPr>
          <p:grpSpPr>
            <a:xfrm>
              <a:off x="3117286" y="3822692"/>
              <a:ext cx="1442825" cy="2052378"/>
              <a:chOff x="119354" y="3952945"/>
              <a:chExt cx="1664915" cy="2197262"/>
            </a:xfrm>
          </p:grpSpPr>
          <p:sp>
            <p:nvSpPr>
              <p:cNvPr id="130" name="角丸四角形 101"/>
              <p:cNvSpPr/>
              <p:nvPr/>
            </p:nvSpPr>
            <p:spPr>
              <a:xfrm>
                <a:off x="502799" y="5043577"/>
                <a:ext cx="1281470" cy="942496"/>
              </a:xfrm>
              <a:prstGeom prst="roundRect">
                <a:avLst/>
              </a:prstGeom>
              <a:scene3d>
                <a:camera prst="perspectiveContrastingRightFacing"/>
                <a:lightRig rig="threePt" dir="t">
                  <a:rot lat="0" lon="0" rev="19800000"/>
                </a:lightRig>
              </a:scene3d>
              <a:sp3d prstMaterial="flat">
                <a:bevelT w="25400" h="31750"/>
              </a:sp3d>
            </p:spPr>
            <p:style>
              <a:lnRef idx="0">
                <a:schemeClr val="accent1"/>
              </a:lnRef>
              <a:fillRef idx="3">
                <a:schemeClr val="accent1"/>
              </a:fillRef>
              <a:effectRef idx="3">
                <a:schemeClr val="accent1"/>
              </a:effectRef>
              <a:fontRef idx="minor">
                <a:schemeClr val="lt1"/>
              </a:fontRef>
            </p:style>
            <p:txBody>
              <a:bodyPr rtlCol="0" anchor="ctr"/>
              <a:lstStyle/>
              <a:p>
                <a:pPr algn="ctr" fontAlgn="auto">
                  <a:spcBef>
                    <a:spcPts val="0"/>
                  </a:spcBef>
                  <a:spcAft>
                    <a:spcPts val="0"/>
                  </a:spcAft>
                </a:pPr>
                <a:r>
                  <a:rPr lang="en-US" altLang="ja-JP" sz="1100" dirty="0">
                    <a:solidFill>
                      <a:prstClr val="white"/>
                    </a:solidFill>
                    <a:latin typeface="メイリオ" panose="020B0604030504040204" pitchFamily="50" charset="-128"/>
                    <a:ea typeface="メイリオ" panose="020B0604030504040204" pitchFamily="50" charset="-128"/>
                  </a:rPr>
                  <a:t>Windows</a:t>
                </a:r>
                <a:endParaRPr lang="ja-JP" altLang="en-US" sz="1100" dirty="0">
                  <a:solidFill>
                    <a:prstClr val="white"/>
                  </a:solidFill>
                  <a:latin typeface="メイリオ" panose="020B0604030504040204" pitchFamily="50" charset="-128"/>
                  <a:ea typeface="メイリオ" panose="020B0604030504040204" pitchFamily="50" charset="-128"/>
                </a:endParaRPr>
              </a:p>
            </p:txBody>
          </p:sp>
          <p:sp>
            <p:nvSpPr>
              <p:cNvPr id="131" name="角丸四角形 102"/>
              <p:cNvSpPr/>
              <p:nvPr/>
            </p:nvSpPr>
            <p:spPr>
              <a:xfrm>
                <a:off x="119354" y="3952945"/>
                <a:ext cx="720080" cy="942497"/>
              </a:xfrm>
              <a:prstGeom prst="roundRect">
                <a:avLst/>
              </a:prstGeom>
              <a:scene3d>
                <a:camera prst="perspectiveContrastingRightFacing"/>
                <a:lightRig rig="threePt" dir="t">
                  <a:rot lat="0" lon="0" rev="19800000"/>
                </a:lightRig>
              </a:scene3d>
              <a:sp3d prstMaterial="flat">
                <a:bevelT w="25400" h="31750"/>
              </a:sp3d>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lang="en-US" altLang="ja-JP" sz="1100" dirty="0">
                    <a:solidFill>
                      <a:prstClr val="white"/>
                    </a:solidFill>
                    <a:latin typeface="メイリオ" panose="020B0604030504040204" pitchFamily="50" charset="-128"/>
                    <a:ea typeface="メイリオ" panose="020B0604030504040204" pitchFamily="50" charset="-128"/>
                  </a:rPr>
                  <a:t>iOS</a:t>
                </a:r>
                <a:endParaRPr lang="ja-JP" altLang="en-US" sz="1100" dirty="0">
                  <a:solidFill>
                    <a:prstClr val="white"/>
                  </a:solidFill>
                  <a:latin typeface="メイリオ" panose="020B0604030504040204" pitchFamily="50" charset="-128"/>
                  <a:ea typeface="メイリオ" panose="020B0604030504040204" pitchFamily="50" charset="-128"/>
                </a:endParaRPr>
              </a:p>
            </p:txBody>
          </p:sp>
          <p:sp>
            <p:nvSpPr>
              <p:cNvPr id="132" name="角丸四角形 103"/>
              <p:cNvSpPr/>
              <p:nvPr/>
            </p:nvSpPr>
            <p:spPr>
              <a:xfrm>
                <a:off x="263819" y="5177296"/>
                <a:ext cx="508680" cy="972911"/>
              </a:xfrm>
              <a:prstGeom prst="roundRect">
                <a:avLst/>
              </a:prstGeom>
              <a:scene3d>
                <a:camera prst="perspectiveContrastingRightFacing"/>
                <a:lightRig rig="threePt" dir="t">
                  <a:rot lat="0" lon="0" rev="19800000"/>
                </a:lightRig>
              </a:scene3d>
              <a:sp3d prstMaterial="flat">
                <a:bevelT w="25400" h="31750"/>
              </a:sp3d>
            </p:spPr>
            <p:style>
              <a:lnRef idx="0">
                <a:schemeClr val="accent6"/>
              </a:lnRef>
              <a:fillRef idx="3">
                <a:schemeClr val="accent6"/>
              </a:fillRef>
              <a:effectRef idx="3">
                <a:schemeClr val="accent6"/>
              </a:effectRef>
              <a:fontRef idx="minor">
                <a:schemeClr val="lt1"/>
              </a:fontRef>
            </p:style>
            <p:txBody>
              <a:bodyPr vert="vert270" rtlCol="0" anchor="ctr"/>
              <a:lstStyle/>
              <a:p>
                <a:pPr algn="ctr" fontAlgn="auto">
                  <a:spcBef>
                    <a:spcPts val="0"/>
                  </a:spcBef>
                  <a:spcAft>
                    <a:spcPts val="0"/>
                  </a:spcAft>
                </a:pPr>
                <a:r>
                  <a:rPr lang="en-US" altLang="ja-JP" sz="1100" dirty="0">
                    <a:solidFill>
                      <a:prstClr val="white"/>
                    </a:solidFill>
                    <a:latin typeface="メイリオ" panose="020B0604030504040204" pitchFamily="50" charset="-128"/>
                    <a:ea typeface="メイリオ" panose="020B0604030504040204" pitchFamily="50" charset="-128"/>
                  </a:rPr>
                  <a:t>Android</a:t>
                </a:r>
                <a:endParaRPr lang="ja-JP" altLang="en-US" sz="1100" dirty="0">
                  <a:solidFill>
                    <a:prstClr val="white"/>
                  </a:solidFill>
                  <a:latin typeface="メイリオ" panose="020B0604030504040204" pitchFamily="50" charset="-128"/>
                  <a:ea typeface="メイリオ" panose="020B0604030504040204" pitchFamily="50" charset="-128"/>
                </a:endParaRPr>
              </a:p>
            </p:txBody>
          </p:sp>
          <p:sp>
            <p:nvSpPr>
              <p:cNvPr id="133" name="角丸四角形 104"/>
              <p:cNvSpPr/>
              <p:nvPr/>
            </p:nvSpPr>
            <p:spPr>
              <a:xfrm>
                <a:off x="687461" y="4072493"/>
                <a:ext cx="831097" cy="651490"/>
              </a:xfrm>
              <a:prstGeom prst="roundRect">
                <a:avLst/>
              </a:prstGeom>
              <a:scene3d>
                <a:camera prst="perspectiveContrastingRightFacing"/>
                <a:lightRig rig="threePt" dir="t">
                  <a:rot lat="0" lon="0" rev="19800000"/>
                </a:lightRig>
              </a:scene3d>
              <a:sp3d prstMaterial="flat">
                <a:bevelT w="25400" h="31750"/>
              </a:sp3d>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r>
                  <a:rPr lang="en-US" altLang="ja-JP" sz="1100" dirty="0">
                    <a:solidFill>
                      <a:prstClr val="white"/>
                    </a:solidFill>
                    <a:latin typeface="メイリオ" panose="020B0604030504040204" pitchFamily="50" charset="-128"/>
                    <a:ea typeface="メイリオ" panose="020B0604030504040204" pitchFamily="50" charset="-128"/>
                  </a:rPr>
                  <a:t>NAVI</a:t>
                </a:r>
                <a:endParaRPr lang="ja-JP" altLang="en-US" sz="1100" dirty="0">
                  <a:solidFill>
                    <a:prstClr val="white"/>
                  </a:solidFill>
                  <a:latin typeface="メイリオ" panose="020B0604030504040204" pitchFamily="50" charset="-128"/>
                  <a:ea typeface="メイリオ" panose="020B0604030504040204" pitchFamily="50" charset="-128"/>
                </a:endParaRPr>
              </a:p>
            </p:txBody>
          </p:sp>
        </p:grpSp>
        <p:grpSp>
          <p:nvGrpSpPr>
            <p:cNvPr id="134" name="Group 2"/>
            <p:cNvGrpSpPr/>
            <p:nvPr/>
          </p:nvGrpSpPr>
          <p:grpSpPr>
            <a:xfrm>
              <a:off x="8797690" y="4161725"/>
              <a:ext cx="971303" cy="1861433"/>
              <a:chOff x="6300192" y="4496015"/>
              <a:chExt cx="576063" cy="1587371"/>
            </a:xfrm>
          </p:grpSpPr>
          <p:sp>
            <p:nvSpPr>
              <p:cNvPr id="135" name="角丸四角形 41"/>
              <p:cNvSpPr/>
              <p:nvPr/>
            </p:nvSpPr>
            <p:spPr>
              <a:xfrm>
                <a:off x="6300192" y="4496015"/>
                <a:ext cx="576063" cy="2291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センサー</a:t>
                </a:r>
              </a:p>
            </p:txBody>
          </p:sp>
          <p:sp>
            <p:nvSpPr>
              <p:cNvPr id="136" name="角丸四角形 41"/>
              <p:cNvSpPr/>
              <p:nvPr/>
            </p:nvSpPr>
            <p:spPr>
              <a:xfrm>
                <a:off x="6300192" y="4762796"/>
                <a:ext cx="576063" cy="2291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センサー</a:t>
                </a:r>
              </a:p>
            </p:txBody>
          </p:sp>
          <p:sp>
            <p:nvSpPr>
              <p:cNvPr id="137" name="角丸四角形 41"/>
              <p:cNvSpPr/>
              <p:nvPr/>
            </p:nvSpPr>
            <p:spPr>
              <a:xfrm>
                <a:off x="6300192" y="5046278"/>
                <a:ext cx="576063" cy="2291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センサー</a:t>
                </a:r>
              </a:p>
            </p:txBody>
          </p:sp>
          <p:sp>
            <p:nvSpPr>
              <p:cNvPr id="138" name="角丸四角形 41"/>
              <p:cNvSpPr/>
              <p:nvPr/>
            </p:nvSpPr>
            <p:spPr>
              <a:xfrm>
                <a:off x="6300192" y="5310420"/>
                <a:ext cx="576063" cy="2291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センサー</a:t>
                </a:r>
              </a:p>
            </p:txBody>
          </p:sp>
          <p:sp>
            <p:nvSpPr>
              <p:cNvPr id="139" name="角丸四角形 41"/>
              <p:cNvSpPr/>
              <p:nvPr/>
            </p:nvSpPr>
            <p:spPr>
              <a:xfrm>
                <a:off x="6300192" y="5574296"/>
                <a:ext cx="576063" cy="2291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センサー</a:t>
                </a:r>
              </a:p>
            </p:txBody>
          </p:sp>
          <p:sp>
            <p:nvSpPr>
              <p:cNvPr id="140" name="角丸四角形 41"/>
              <p:cNvSpPr/>
              <p:nvPr/>
            </p:nvSpPr>
            <p:spPr>
              <a:xfrm>
                <a:off x="6300192" y="5854256"/>
                <a:ext cx="576063" cy="2291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センサー</a:t>
                </a:r>
              </a:p>
            </p:txBody>
          </p:sp>
        </p:grpSp>
        <p:sp>
          <p:nvSpPr>
            <p:cNvPr id="141" name="Right Arrow 75"/>
            <p:cNvSpPr/>
            <p:nvPr/>
          </p:nvSpPr>
          <p:spPr>
            <a:xfrm rot="12677212">
              <a:off x="6262639" y="4465838"/>
              <a:ext cx="436818" cy="29079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auto">
                <a:spcBef>
                  <a:spcPts val="0"/>
                </a:spcBef>
                <a:spcAft>
                  <a:spcPts val="0"/>
                </a:spcAft>
              </a:pPr>
              <a:endParaRPr lang="ja-JP" altLang="en-US" sz="1100">
                <a:solidFill>
                  <a:prstClr val="white"/>
                </a:solidFill>
                <a:latin typeface="メイリオ" panose="020B0604030504040204" pitchFamily="50" charset="-128"/>
                <a:ea typeface="メイリオ" panose="020B0604030504040204" pitchFamily="50" charset="-128"/>
              </a:endParaRPr>
            </a:p>
          </p:txBody>
        </p:sp>
        <p:sp>
          <p:nvSpPr>
            <p:cNvPr id="142" name="Right Arrow 76"/>
            <p:cNvSpPr/>
            <p:nvPr/>
          </p:nvSpPr>
          <p:spPr>
            <a:xfrm rot="10800000">
              <a:off x="6250271" y="5261860"/>
              <a:ext cx="436818" cy="29079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auto">
                <a:spcBef>
                  <a:spcPts val="0"/>
                </a:spcBef>
                <a:spcAft>
                  <a:spcPts val="0"/>
                </a:spcAft>
              </a:pPr>
              <a:endParaRPr lang="ja-JP" altLang="en-US" sz="1100">
                <a:solidFill>
                  <a:prstClr val="white"/>
                </a:solidFill>
                <a:latin typeface="メイリオ" panose="020B0604030504040204" pitchFamily="50" charset="-128"/>
                <a:ea typeface="メイリオ" panose="020B0604030504040204" pitchFamily="50" charset="-128"/>
              </a:endParaRPr>
            </a:p>
          </p:txBody>
        </p:sp>
        <p:sp>
          <p:nvSpPr>
            <p:cNvPr id="143" name="Right Arrow 77"/>
            <p:cNvSpPr/>
            <p:nvPr/>
          </p:nvSpPr>
          <p:spPr>
            <a:xfrm rot="10800000">
              <a:off x="8123814" y="5262928"/>
              <a:ext cx="436818" cy="290799"/>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fontAlgn="auto">
                <a:spcBef>
                  <a:spcPts val="0"/>
                </a:spcBef>
                <a:spcAft>
                  <a:spcPts val="0"/>
                </a:spcAft>
              </a:pPr>
              <a:endParaRPr lang="ja-JP" altLang="en-US" sz="1100">
                <a:solidFill>
                  <a:prstClr val="white"/>
                </a:solidFill>
                <a:latin typeface="メイリオ" panose="020B0604030504040204" pitchFamily="50" charset="-128"/>
                <a:ea typeface="メイリオ" panose="020B0604030504040204" pitchFamily="50" charset="-128"/>
              </a:endParaRPr>
            </a:p>
          </p:txBody>
        </p:sp>
        <p:sp>
          <p:nvSpPr>
            <p:cNvPr id="144" name="Right Arrow 80"/>
            <p:cNvSpPr/>
            <p:nvPr/>
          </p:nvSpPr>
          <p:spPr>
            <a:xfrm rot="8658697">
              <a:off x="4501175" y="3808241"/>
              <a:ext cx="553037" cy="290799"/>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endParaRPr lang="ja-JP" altLang="en-US" sz="1100">
                <a:solidFill>
                  <a:prstClr val="white"/>
                </a:solidFill>
                <a:latin typeface="メイリオ" panose="020B0604030504040204" pitchFamily="50" charset="-128"/>
                <a:ea typeface="メイリオ" panose="020B0604030504040204" pitchFamily="50" charset="-128"/>
              </a:endParaRPr>
            </a:p>
          </p:txBody>
        </p:sp>
        <p:sp>
          <p:nvSpPr>
            <p:cNvPr id="145" name="Right Arrow 81"/>
            <p:cNvSpPr/>
            <p:nvPr/>
          </p:nvSpPr>
          <p:spPr>
            <a:xfrm rot="10800000">
              <a:off x="4492616" y="5189675"/>
              <a:ext cx="495376" cy="290799"/>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endParaRPr lang="ja-JP" altLang="en-US" sz="1100">
                <a:solidFill>
                  <a:prstClr val="white"/>
                </a:solidFill>
                <a:latin typeface="メイリオ" panose="020B0604030504040204" pitchFamily="50" charset="-128"/>
                <a:ea typeface="メイリオ" panose="020B0604030504040204" pitchFamily="50" charset="-128"/>
              </a:endParaRPr>
            </a:p>
          </p:txBody>
        </p:sp>
        <p:sp>
          <p:nvSpPr>
            <p:cNvPr id="146" name="Bent Arrow 85"/>
            <p:cNvSpPr/>
            <p:nvPr/>
          </p:nvSpPr>
          <p:spPr>
            <a:xfrm rot="16200000" flipH="1">
              <a:off x="3634706" y="2397745"/>
              <a:ext cx="1504932" cy="1312257"/>
            </a:xfrm>
            <a:prstGeom prst="bentArrow">
              <a:avLst>
                <a:gd name="adj1" fmla="val 12112"/>
                <a:gd name="adj2" fmla="val 14846"/>
                <a:gd name="adj3" fmla="val 13147"/>
                <a:gd name="adj4" fmla="val 29741"/>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endParaRPr lang="ja-JP" altLang="en-US" sz="1100">
                <a:solidFill>
                  <a:prstClr val="black"/>
                </a:solidFill>
                <a:latin typeface="メイリオ" panose="020B0604030504040204" pitchFamily="50" charset="-128"/>
                <a:ea typeface="メイリオ" panose="020B0604030504040204" pitchFamily="50" charset="-128"/>
              </a:endParaRPr>
            </a:p>
          </p:txBody>
        </p:sp>
        <p:sp>
          <p:nvSpPr>
            <p:cNvPr id="147" name="Rectangle 48"/>
            <p:cNvSpPr/>
            <p:nvPr/>
          </p:nvSpPr>
          <p:spPr>
            <a:xfrm>
              <a:off x="1446184" y="1890237"/>
              <a:ext cx="2180243" cy="1015663"/>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rPr>
                <a:t>今まで通りナビ端末がオンライン、あるいはオフラインの</a:t>
              </a:r>
              <a:r>
                <a:rPr lang="en-US" altLang="ja-JP" sz="1200" dirty="0">
                  <a:solidFill>
                    <a:prstClr val="black"/>
                  </a:solidFill>
                  <a:latin typeface="メイリオ" panose="020B0604030504040204" pitchFamily="50" charset="-128"/>
                  <a:ea typeface="メイリオ" panose="020B0604030504040204" pitchFamily="50" charset="-128"/>
                </a:rPr>
                <a:t>DB</a:t>
              </a:r>
              <a:r>
                <a:rPr lang="ja-JP" altLang="en-US" sz="1200" dirty="0">
                  <a:solidFill>
                    <a:prstClr val="black"/>
                  </a:solidFill>
                  <a:latin typeface="メイリオ" panose="020B0604030504040204" pitchFamily="50" charset="-128"/>
                  <a:ea typeface="メイリオ" panose="020B0604030504040204" pitchFamily="50" charset="-128"/>
                </a:rPr>
                <a:t>にアクセスし、ナビの機能のエンジン部分は現行システムを使用する前提 </a:t>
              </a:r>
            </a:p>
          </p:txBody>
        </p:sp>
        <p:sp>
          <p:nvSpPr>
            <p:cNvPr id="148" name="Rectangle 49"/>
            <p:cNvSpPr/>
            <p:nvPr/>
          </p:nvSpPr>
          <p:spPr>
            <a:xfrm>
              <a:off x="757327" y="3486130"/>
              <a:ext cx="2197788" cy="1754326"/>
            </a:xfrm>
            <a:prstGeom prst="rect">
              <a:avLst/>
            </a:prstGeom>
          </p:spPr>
          <p:txBody>
            <a:bodyPr wrap="square">
              <a:spAutoFit/>
            </a:bodyPr>
            <a:lstStyle/>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rPr>
                <a:t>・多様な</a:t>
              </a:r>
              <a:r>
                <a:rPr lang="en-US" altLang="ja-JP" sz="1200" dirty="0">
                  <a:solidFill>
                    <a:prstClr val="black"/>
                  </a:solidFill>
                  <a:latin typeface="メイリオ" panose="020B0604030504040204" pitchFamily="50" charset="-128"/>
                  <a:ea typeface="メイリオ" panose="020B0604030504040204" pitchFamily="50" charset="-128"/>
                </a:rPr>
                <a:t>OS</a:t>
              </a:r>
              <a:r>
                <a:rPr lang="ja-JP" altLang="en-US" sz="1200" dirty="0">
                  <a:solidFill>
                    <a:prstClr val="black"/>
                  </a:solidFill>
                  <a:latin typeface="メイリオ" panose="020B0604030504040204" pitchFamily="50" charset="-128"/>
                  <a:ea typeface="メイリオ" panose="020B0604030504040204" pitchFamily="50" charset="-128"/>
                </a:rPr>
                <a:t>に対応したビューアモジュールを提供 </a:t>
              </a:r>
              <a:endParaRPr lang="en-US" altLang="ja-JP" sz="1200" dirty="0">
                <a:solidFill>
                  <a:prstClr val="black"/>
                </a:solidFill>
                <a:latin typeface="メイリオ" panose="020B0604030504040204" pitchFamily="50" charset="-128"/>
                <a:ea typeface="メイリオ" panose="020B0604030504040204" pitchFamily="50" charset="-128"/>
              </a:endParaRPr>
            </a:p>
            <a:p>
              <a:pPr fontAlgn="auto">
                <a:spcBef>
                  <a:spcPts val="0"/>
                </a:spcBef>
                <a:spcAft>
                  <a:spcPts val="0"/>
                </a:spcAft>
              </a:pPr>
              <a:endParaRPr lang="ja-JP" altLang="en-US" sz="1200" dirty="0">
                <a:solidFill>
                  <a:prstClr val="black"/>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rPr>
                <a:t>GPS</a:t>
              </a:r>
              <a:r>
                <a:rPr lang="ja-JP" altLang="en-US" sz="1200" dirty="0">
                  <a:solidFill>
                    <a:prstClr val="black"/>
                  </a:solidFill>
                  <a:latin typeface="メイリオ" panose="020B0604030504040204" pitchFamily="50" charset="-128"/>
                  <a:ea typeface="メイリオ" panose="020B0604030504040204" pitchFamily="50" charset="-128"/>
                </a:rPr>
                <a:t>情報によって即座に関係するエリアのデータ要求と可視化を行う</a:t>
              </a:r>
              <a:endParaRPr lang="en-US" altLang="ja-JP" sz="1200" dirty="0">
                <a:solidFill>
                  <a:prstClr val="black"/>
                </a:solidFill>
                <a:latin typeface="メイリオ" panose="020B0604030504040204" pitchFamily="50" charset="-128"/>
                <a:ea typeface="メイリオ" panose="020B0604030504040204" pitchFamily="50" charset="-128"/>
              </a:endParaRPr>
            </a:p>
            <a:p>
              <a:pPr fontAlgn="auto">
                <a:spcBef>
                  <a:spcPts val="0"/>
                </a:spcBef>
                <a:spcAft>
                  <a:spcPts val="0"/>
                </a:spcAft>
              </a:pPr>
              <a:endParaRPr lang="en-US" altLang="ja-JP" sz="1200" dirty="0">
                <a:solidFill>
                  <a:prstClr val="black"/>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rPr>
                <a:t>・クライアント側の</a:t>
              </a:r>
              <a:r>
                <a:rPr lang="en-US" altLang="ja-JP" sz="1200" dirty="0">
                  <a:solidFill>
                    <a:prstClr val="black"/>
                  </a:solidFill>
                  <a:latin typeface="メイリオ" panose="020B0604030504040204" pitchFamily="50" charset="-128"/>
                  <a:ea typeface="メイリオ" panose="020B0604030504040204" pitchFamily="50" charset="-128"/>
                </a:rPr>
                <a:t>3D</a:t>
              </a:r>
              <a:r>
                <a:rPr lang="ja-JP" altLang="en-US" sz="1200" dirty="0">
                  <a:solidFill>
                    <a:prstClr val="black"/>
                  </a:solidFill>
                  <a:latin typeface="メイリオ" panose="020B0604030504040204" pitchFamily="50" charset="-128"/>
                  <a:ea typeface="メイリオ" panose="020B0604030504040204" pitchFamily="50" charset="-128"/>
                </a:rPr>
                <a:t>可視化</a:t>
              </a:r>
            </a:p>
          </p:txBody>
        </p:sp>
        <p:cxnSp>
          <p:nvCxnSpPr>
            <p:cNvPr id="149" name="Straight Connector 72"/>
            <p:cNvCxnSpPr>
              <a:stCxn id="147" idx="3"/>
            </p:cNvCxnSpPr>
            <p:nvPr/>
          </p:nvCxnSpPr>
          <p:spPr>
            <a:xfrm>
              <a:off x="3626427" y="2398069"/>
              <a:ext cx="229768" cy="123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83"/>
            <p:cNvCxnSpPr>
              <a:stCxn id="148" idx="3"/>
            </p:cNvCxnSpPr>
            <p:nvPr/>
          </p:nvCxnSpPr>
          <p:spPr>
            <a:xfrm flipV="1">
              <a:off x="2955115" y="4208240"/>
              <a:ext cx="266873" cy="1550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Rectangle 101"/>
            <p:cNvSpPr/>
            <p:nvPr/>
          </p:nvSpPr>
          <p:spPr>
            <a:xfrm>
              <a:off x="4050642" y="6334307"/>
              <a:ext cx="1912124" cy="230832"/>
            </a:xfrm>
            <a:prstGeom prst="rect">
              <a:avLst/>
            </a:prstGeom>
          </p:spPr>
          <p:txBody>
            <a:bodyPr wrap="square">
              <a:spAutoFit/>
            </a:bodyPr>
            <a:lstStyle/>
            <a:p>
              <a:pPr fontAlgn="auto">
                <a:spcBef>
                  <a:spcPts val="0"/>
                </a:spcBef>
                <a:spcAft>
                  <a:spcPts val="0"/>
                </a:spcAft>
              </a:pPr>
              <a:r>
                <a:rPr lang="ja-JP" altLang="en-US" sz="900" dirty="0">
                  <a:solidFill>
                    <a:prstClr val="black"/>
                  </a:solidFill>
                  <a:latin typeface="メイリオ" panose="020B0604030504040204" pitchFamily="50" charset="-128"/>
                  <a:ea typeface="メイリオ" panose="020B0604030504040204" pitchFamily="50" charset="-128"/>
                </a:rPr>
                <a:t>リアルタイム映像生成・伝送</a:t>
              </a:r>
              <a:endParaRPr lang="en-US" altLang="ja-JP" sz="900" dirty="0">
                <a:solidFill>
                  <a:prstClr val="black"/>
                </a:solidFill>
                <a:latin typeface="メイリオ" panose="020B0604030504040204" pitchFamily="50" charset="-128"/>
                <a:ea typeface="メイリオ" panose="020B0604030504040204" pitchFamily="50" charset="-128"/>
              </a:endParaRPr>
            </a:p>
          </p:txBody>
        </p:sp>
        <p:cxnSp>
          <p:nvCxnSpPr>
            <p:cNvPr id="152" name="Straight Connector 102"/>
            <p:cNvCxnSpPr>
              <a:endCxn id="151" idx="0"/>
            </p:cNvCxnSpPr>
            <p:nvPr/>
          </p:nvCxnSpPr>
          <p:spPr>
            <a:xfrm flipH="1">
              <a:off x="5006704" y="6135607"/>
              <a:ext cx="200024" cy="198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Right Arrow 81"/>
            <p:cNvSpPr/>
            <p:nvPr/>
          </p:nvSpPr>
          <p:spPr>
            <a:xfrm rot="5400000">
              <a:off x="5535716" y="4557644"/>
              <a:ext cx="291755" cy="290799"/>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endParaRPr lang="ja-JP" altLang="en-US" sz="1100">
                <a:solidFill>
                  <a:prstClr val="white"/>
                </a:solidFill>
                <a:latin typeface="メイリオ" panose="020B0604030504040204" pitchFamily="50" charset="-128"/>
                <a:ea typeface="メイリオ" panose="020B0604030504040204" pitchFamily="50" charset="-128"/>
              </a:endParaRPr>
            </a:p>
          </p:txBody>
        </p:sp>
        <p:sp>
          <p:nvSpPr>
            <p:cNvPr id="154" name="Snip Single Corner Rectangle 103"/>
            <p:cNvSpPr/>
            <p:nvPr/>
          </p:nvSpPr>
          <p:spPr>
            <a:xfrm>
              <a:off x="1972258" y="6312365"/>
              <a:ext cx="743337" cy="334566"/>
            </a:xfrm>
            <a:prstGeom prst="snip1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fontAlgn="auto">
                <a:spcBef>
                  <a:spcPts val="0"/>
                </a:spcBef>
                <a:spcAft>
                  <a:spcPts val="0"/>
                </a:spcAft>
              </a:pPr>
              <a:r>
                <a:rPr lang="ja-JP" altLang="en-US" sz="1400" dirty="0">
                  <a:solidFill>
                    <a:prstClr val="white"/>
                  </a:solidFill>
                  <a:latin typeface="メイリオ" panose="020B0604030504040204" pitchFamily="50" charset="-128"/>
                  <a:ea typeface="メイリオ" panose="020B0604030504040204" pitchFamily="50" charset="-128"/>
                </a:rPr>
                <a:t>現在</a:t>
              </a:r>
              <a:endParaRPr lang="en-US" altLang="ja-JP" sz="1400" dirty="0">
                <a:solidFill>
                  <a:prstClr val="white"/>
                </a:solidFill>
                <a:latin typeface="メイリオ" panose="020B0604030504040204" pitchFamily="50" charset="-128"/>
                <a:ea typeface="メイリオ" panose="020B0604030504040204" pitchFamily="50" charset="-128"/>
              </a:endParaRPr>
            </a:p>
          </p:txBody>
        </p:sp>
        <p:cxnSp>
          <p:nvCxnSpPr>
            <p:cNvPr id="155" name="Straight Connector 83"/>
            <p:cNvCxnSpPr>
              <a:stCxn id="154" idx="0"/>
            </p:cNvCxnSpPr>
            <p:nvPr/>
          </p:nvCxnSpPr>
          <p:spPr>
            <a:xfrm flipV="1">
              <a:off x="2715595" y="6334310"/>
              <a:ext cx="425397" cy="145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Snip Single Corner Rectangle 103"/>
            <p:cNvSpPr/>
            <p:nvPr/>
          </p:nvSpPr>
          <p:spPr>
            <a:xfrm>
              <a:off x="815780" y="1060687"/>
              <a:ext cx="2274538" cy="334566"/>
            </a:xfrm>
            <a:prstGeom prst="snip1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fontAlgn="auto">
                <a:spcBef>
                  <a:spcPts val="0"/>
                </a:spcBef>
                <a:spcAft>
                  <a:spcPts val="0"/>
                </a:spcAft>
              </a:pPr>
              <a:r>
                <a:rPr lang="en-US" altLang="ja-JP" sz="1400" dirty="0">
                  <a:solidFill>
                    <a:prstClr val="white"/>
                  </a:solidFill>
                  <a:latin typeface="メイリオ" panose="020B0604030504040204" pitchFamily="50" charset="-128"/>
                  <a:ea typeface="メイリオ" panose="020B0604030504040204" pitchFamily="50" charset="-128"/>
                </a:rPr>
                <a:t>2018</a:t>
              </a:r>
              <a:r>
                <a:rPr lang="ja-JP" altLang="en-US" sz="1400" dirty="0">
                  <a:solidFill>
                    <a:prstClr val="white"/>
                  </a:solidFill>
                  <a:latin typeface="メイリオ" panose="020B0604030504040204" pitchFamily="50" charset="-128"/>
                  <a:ea typeface="メイリオ" panose="020B0604030504040204" pitchFamily="50" charset="-128"/>
                </a:rPr>
                <a:t>年春・夏から開始</a:t>
              </a:r>
              <a:endParaRPr lang="en-US" altLang="ja-JP" sz="1400" dirty="0">
                <a:solidFill>
                  <a:prstClr val="white"/>
                </a:solidFill>
                <a:latin typeface="メイリオ" panose="020B0604030504040204" pitchFamily="50" charset="-128"/>
                <a:ea typeface="メイリオ" panose="020B0604030504040204" pitchFamily="50" charset="-128"/>
              </a:endParaRPr>
            </a:p>
          </p:txBody>
        </p:sp>
        <p:cxnSp>
          <p:nvCxnSpPr>
            <p:cNvPr id="157" name="Straight Connector 83"/>
            <p:cNvCxnSpPr>
              <a:endCxn id="156" idx="0"/>
            </p:cNvCxnSpPr>
            <p:nvPr/>
          </p:nvCxnSpPr>
          <p:spPr>
            <a:xfrm flipH="1" flipV="1">
              <a:off x="3090318" y="1227970"/>
              <a:ext cx="401116" cy="4134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テキスト ボックス 7"/>
            <p:cNvSpPr txBox="1"/>
            <p:nvPr/>
          </p:nvSpPr>
          <p:spPr>
            <a:xfrm>
              <a:off x="6189324" y="7205413"/>
              <a:ext cx="748923" cy="261610"/>
            </a:xfrm>
            <a:prstGeom prst="rect">
              <a:avLst/>
            </a:prstGeom>
            <a:noFill/>
          </p:spPr>
          <p:txBody>
            <a:bodyPr wrap="none" rtlCol="0">
              <a:spAutoFit/>
            </a:bodyPr>
            <a:lstStyle/>
            <a:p>
              <a:pPr fontAlgn="auto">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rPr>
                <a:t>クラウド</a:t>
              </a:r>
              <a:endParaRPr lang="en-US" altLang="ja-JP" sz="1050" dirty="0">
                <a:solidFill>
                  <a:prstClr val="black"/>
                </a:solidFill>
                <a:latin typeface="メイリオ" panose="020B0604030504040204" pitchFamily="50" charset="-128"/>
                <a:ea typeface="メイリオ" panose="020B0604030504040204" pitchFamily="50" charset="-128"/>
              </a:endParaRPr>
            </a:p>
          </p:txBody>
        </p:sp>
        <p:sp>
          <p:nvSpPr>
            <p:cNvPr id="159" name="テキスト ボックス 7"/>
            <p:cNvSpPr txBox="1"/>
            <p:nvPr/>
          </p:nvSpPr>
          <p:spPr>
            <a:xfrm>
              <a:off x="8821871" y="7205413"/>
              <a:ext cx="978153" cy="261610"/>
            </a:xfrm>
            <a:prstGeom prst="rect">
              <a:avLst/>
            </a:prstGeom>
            <a:noFill/>
          </p:spPr>
          <p:txBody>
            <a:bodyPr wrap="none" rtlCol="0">
              <a:spAutoFit/>
            </a:bodyPr>
            <a:lstStyle/>
            <a:p>
              <a:pPr fontAlgn="auto">
                <a:spcBef>
                  <a:spcPts val="0"/>
                </a:spcBef>
                <a:spcAft>
                  <a:spcPts val="0"/>
                </a:spcAft>
              </a:pPr>
              <a:r>
                <a:rPr lang="en-US" altLang="ja-JP" sz="1050" dirty="0" err="1">
                  <a:solidFill>
                    <a:prstClr val="black"/>
                  </a:solidFill>
                  <a:latin typeface="メイリオ" panose="020B0604030504040204" pitchFamily="50" charset="-128"/>
                  <a:ea typeface="メイリオ" panose="020B0604030504040204" pitchFamily="50" charset="-128"/>
                </a:rPr>
                <a:t>IoT</a:t>
              </a:r>
              <a:r>
                <a:rPr lang="ja-JP" altLang="en-US" sz="1050" dirty="0">
                  <a:solidFill>
                    <a:prstClr val="black"/>
                  </a:solidFill>
                  <a:latin typeface="メイリオ" panose="020B0604030504040204" pitchFamily="50" charset="-128"/>
                  <a:ea typeface="メイリオ" panose="020B0604030504040204" pitchFamily="50" charset="-128"/>
                </a:rPr>
                <a:t>デバイス</a:t>
              </a:r>
              <a:endParaRPr lang="en-US" altLang="ja-JP" sz="1050" dirty="0">
                <a:solidFill>
                  <a:prstClr val="black"/>
                </a:solidFill>
                <a:latin typeface="メイリオ" panose="020B0604030504040204" pitchFamily="50" charset="-128"/>
                <a:ea typeface="メイリオ" panose="020B0604030504040204" pitchFamily="50" charset="-128"/>
              </a:endParaRPr>
            </a:p>
          </p:txBody>
        </p:sp>
        <p:grpSp>
          <p:nvGrpSpPr>
            <p:cNvPr id="160" name="Group 93"/>
            <p:cNvGrpSpPr/>
            <p:nvPr/>
          </p:nvGrpSpPr>
          <p:grpSpPr>
            <a:xfrm>
              <a:off x="6757715" y="6253696"/>
              <a:ext cx="1344149" cy="869303"/>
              <a:chOff x="6228184" y="1854070"/>
              <a:chExt cx="2112235" cy="1275783"/>
            </a:xfrm>
          </p:grpSpPr>
          <p:sp>
            <p:nvSpPr>
              <p:cNvPr id="161" name="Rectangle 92"/>
              <p:cNvSpPr/>
              <p:nvPr/>
            </p:nvSpPr>
            <p:spPr>
              <a:xfrm>
                <a:off x="6228184" y="1854070"/>
                <a:ext cx="2112235" cy="1275783"/>
              </a:xfrm>
              <a:prstGeom prst="rect">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rtlCol="0" anchor="ctr"/>
              <a:lstStyle/>
              <a:p>
                <a:pPr algn="ctr" fontAlgn="auto">
                  <a:spcBef>
                    <a:spcPts val="0"/>
                  </a:spcBef>
                  <a:spcAft>
                    <a:spcPts val="0"/>
                  </a:spcAft>
                </a:pPr>
                <a:endParaRPr lang="ja-JP" altLang="en-US" sz="800">
                  <a:solidFill>
                    <a:prstClr val="black">
                      <a:hueOff val="0"/>
                      <a:satOff val="0"/>
                      <a:lumOff val="0"/>
                      <a:alphaOff val="0"/>
                    </a:prstClr>
                  </a:solidFill>
                  <a:latin typeface="メイリオ" panose="020B0604030504040204" pitchFamily="50" charset="-128"/>
                  <a:ea typeface="メイリオ" panose="020B0604030504040204" pitchFamily="50" charset="-128"/>
                </a:endParaRPr>
              </a:p>
            </p:txBody>
          </p:sp>
          <p:sp>
            <p:nvSpPr>
              <p:cNvPr id="162" name="TextBox 86"/>
              <p:cNvSpPr txBox="1"/>
              <p:nvPr/>
            </p:nvSpPr>
            <p:spPr>
              <a:xfrm>
                <a:off x="6732240" y="1916832"/>
                <a:ext cx="1096271" cy="316184"/>
              </a:xfrm>
              <a:prstGeom prst="rect">
                <a:avLst/>
              </a:prstGeom>
              <a:noFill/>
            </p:spPr>
            <p:txBody>
              <a:bodyPr wrap="none" rtlCol="0">
                <a:spAutoFit/>
              </a:bodyPr>
              <a:lstStyle/>
              <a:p>
                <a:pP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データ提供</a:t>
                </a:r>
              </a:p>
            </p:txBody>
          </p:sp>
          <p:sp>
            <p:nvSpPr>
              <p:cNvPr id="163" name="TextBox 87"/>
              <p:cNvSpPr txBox="1"/>
              <p:nvPr/>
            </p:nvSpPr>
            <p:spPr>
              <a:xfrm>
                <a:off x="6732240" y="2286090"/>
                <a:ext cx="1096271" cy="316184"/>
              </a:xfrm>
              <a:prstGeom prst="rect">
                <a:avLst/>
              </a:prstGeom>
              <a:noFill/>
            </p:spPr>
            <p:txBody>
              <a:bodyPr wrap="none" rtlCol="0">
                <a:spAutoFit/>
              </a:bodyPr>
              <a:lstStyle/>
              <a:p>
                <a:pP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データ生成</a:t>
                </a:r>
              </a:p>
            </p:txBody>
          </p:sp>
          <p:sp>
            <p:nvSpPr>
              <p:cNvPr id="164" name="TextBox 88"/>
              <p:cNvSpPr txBox="1"/>
              <p:nvPr/>
            </p:nvSpPr>
            <p:spPr>
              <a:xfrm>
                <a:off x="6732240" y="2673776"/>
                <a:ext cx="1579919" cy="316184"/>
              </a:xfrm>
              <a:prstGeom prst="rect">
                <a:avLst/>
              </a:prstGeom>
              <a:noFill/>
            </p:spPr>
            <p:txBody>
              <a:bodyPr wrap="none" rtlCol="0">
                <a:spAutoFit/>
              </a:bodyPr>
              <a:lstStyle/>
              <a:p>
                <a:pPr fontAlgn="auto">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センシングデータ</a:t>
                </a:r>
              </a:p>
            </p:txBody>
          </p:sp>
          <p:sp>
            <p:nvSpPr>
              <p:cNvPr id="165" name="Right Arrow 89"/>
              <p:cNvSpPr/>
              <p:nvPr/>
            </p:nvSpPr>
            <p:spPr>
              <a:xfrm>
                <a:off x="6272008" y="1910755"/>
                <a:ext cx="504056" cy="31132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endParaRPr lang="ja-JP" altLang="en-US" sz="800">
                  <a:solidFill>
                    <a:prstClr val="white"/>
                  </a:solidFill>
                  <a:latin typeface="メイリオ" panose="020B0604030504040204" pitchFamily="50" charset="-128"/>
                  <a:ea typeface="メイリオ" panose="020B0604030504040204" pitchFamily="50" charset="-128"/>
                </a:endParaRPr>
              </a:p>
            </p:txBody>
          </p:sp>
          <p:sp>
            <p:nvSpPr>
              <p:cNvPr id="166" name="Right Arrow 90"/>
              <p:cNvSpPr/>
              <p:nvPr/>
            </p:nvSpPr>
            <p:spPr>
              <a:xfrm>
                <a:off x="6272008" y="2342060"/>
                <a:ext cx="504056" cy="311327"/>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auto">
                  <a:spcBef>
                    <a:spcPts val="0"/>
                  </a:spcBef>
                  <a:spcAft>
                    <a:spcPts val="0"/>
                  </a:spcAft>
                </a:pPr>
                <a:endParaRPr lang="ja-JP" altLang="en-US" sz="800">
                  <a:solidFill>
                    <a:prstClr val="white"/>
                  </a:solidFill>
                  <a:latin typeface="メイリオ" panose="020B0604030504040204" pitchFamily="50" charset="-128"/>
                  <a:ea typeface="メイリオ" panose="020B0604030504040204" pitchFamily="50" charset="-128"/>
                </a:endParaRPr>
              </a:p>
            </p:txBody>
          </p:sp>
          <p:sp>
            <p:nvSpPr>
              <p:cNvPr id="167" name="Right Arrow 91"/>
              <p:cNvSpPr/>
              <p:nvPr/>
            </p:nvSpPr>
            <p:spPr>
              <a:xfrm>
                <a:off x="6284354" y="2751158"/>
                <a:ext cx="504056" cy="311327"/>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fontAlgn="auto">
                  <a:spcBef>
                    <a:spcPts val="0"/>
                  </a:spcBef>
                  <a:spcAft>
                    <a:spcPts val="0"/>
                  </a:spcAft>
                </a:pPr>
                <a:endParaRPr lang="ja-JP" altLang="en-US" sz="800">
                  <a:solidFill>
                    <a:prstClr val="white"/>
                  </a:solidFill>
                  <a:latin typeface="メイリオ" panose="020B0604030504040204" pitchFamily="50" charset="-128"/>
                  <a:ea typeface="メイリオ" panose="020B0604030504040204" pitchFamily="50" charset="-128"/>
                </a:endParaRPr>
              </a:p>
            </p:txBody>
          </p:sp>
        </p:grpSp>
        <p:sp>
          <p:nvSpPr>
            <p:cNvPr id="168" name="Snip Single Corner Rectangle 103"/>
            <p:cNvSpPr/>
            <p:nvPr/>
          </p:nvSpPr>
          <p:spPr>
            <a:xfrm>
              <a:off x="7784192" y="1105070"/>
              <a:ext cx="2290884" cy="334566"/>
            </a:xfrm>
            <a:prstGeom prst="snip1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fontAlgn="auto">
                <a:spcBef>
                  <a:spcPts val="0"/>
                </a:spcBef>
                <a:spcAft>
                  <a:spcPts val="0"/>
                </a:spcAft>
              </a:pPr>
              <a:r>
                <a:rPr lang="en-US" altLang="ja-JP" sz="1400" dirty="0">
                  <a:solidFill>
                    <a:prstClr val="white"/>
                  </a:solidFill>
                  <a:latin typeface="メイリオ" panose="020B0604030504040204" pitchFamily="50" charset="-128"/>
                  <a:ea typeface="メイリオ" panose="020B0604030504040204" pitchFamily="50" charset="-128"/>
                </a:rPr>
                <a:t>2018</a:t>
              </a:r>
              <a:r>
                <a:rPr lang="ja-JP" altLang="en-US" sz="1400" dirty="0">
                  <a:solidFill>
                    <a:prstClr val="white"/>
                  </a:solidFill>
                  <a:latin typeface="メイリオ" panose="020B0604030504040204" pitchFamily="50" charset="-128"/>
                  <a:ea typeface="メイリオ" panose="020B0604030504040204" pitchFamily="50" charset="-128"/>
                </a:rPr>
                <a:t>年春・夏から提案</a:t>
              </a:r>
              <a:endParaRPr lang="en-US" altLang="ja-JP" sz="1400" dirty="0">
                <a:solidFill>
                  <a:prstClr val="white"/>
                </a:solidFill>
                <a:latin typeface="メイリオ" panose="020B0604030504040204" pitchFamily="50" charset="-128"/>
                <a:ea typeface="メイリオ" panose="020B0604030504040204" pitchFamily="50" charset="-128"/>
              </a:endParaRPr>
            </a:p>
          </p:txBody>
        </p:sp>
        <p:cxnSp>
          <p:nvCxnSpPr>
            <p:cNvPr id="169" name="Straight Connector 83"/>
            <p:cNvCxnSpPr>
              <a:endCxn id="168" idx="2"/>
            </p:cNvCxnSpPr>
            <p:nvPr/>
          </p:nvCxnSpPr>
          <p:spPr>
            <a:xfrm flipV="1">
              <a:off x="7313533" y="1272353"/>
              <a:ext cx="470659" cy="389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ight Arrow 78"/>
            <p:cNvSpPr/>
            <p:nvPr/>
          </p:nvSpPr>
          <p:spPr>
            <a:xfrm rot="10800000">
              <a:off x="6262639" y="3749609"/>
              <a:ext cx="436818" cy="29079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auto">
                <a:spcBef>
                  <a:spcPts val="0"/>
                </a:spcBef>
                <a:spcAft>
                  <a:spcPts val="0"/>
                </a:spcAft>
              </a:pPr>
              <a:endParaRPr lang="ja-JP" altLang="en-US" sz="1100">
                <a:solidFill>
                  <a:prstClr val="white"/>
                </a:solidFill>
                <a:latin typeface="メイリオ" panose="020B0604030504040204" pitchFamily="50" charset="-128"/>
                <a:ea typeface="メイリオ" panose="020B0604030504040204" pitchFamily="50" charset="-128"/>
              </a:endParaRPr>
            </a:p>
          </p:txBody>
        </p:sp>
        <p:sp>
          <p:nvSpPr>
            <p:cNvPr id="171" name="Right Arrow 79"/>
            <p:cNvSpPr/>
            <p:nvPr/>
          </p:nvSpPr>
          <p:spPr>
            <a:xfrm rot="2553091">
              <a:off x="6403515" y="2936946"/>
              <a:ext cx="436818" cy="290799"/>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endParaRPr lang="ja-JP" altLang="en-US" sz="1100">
                <a:solidFill>
                  <a:prstClr val="white"/>
                </a:solidFill>
                <a:latin typeface="メイリオ" panose="020B0604030504040204" pitchFamily="50" charset="-128"/>
                <a:ea typeface="メイリオ" panose="020B0604030504040204" pitchFamily="50" charset="-128"/>
              </a:endParaRPr>
            </a:p>
          </p:txBody>
        </p:sp>
        <p:grpSp>
          <p:nvGrpSpPr>
            <p:cNvPr id="4099" name="Group 4098"/>
            <p:cNvGrpSpPr/>
            <p:nvPr/>
          </p:nvGrpSpPr>
          <p:grpSpPr>
            <a:xfrm>
              <a:off x="8273381" y="3346574"/>
              <a:ext cx="1273915" cy="580002"/>
              <a:chOff x="6595349" y="2852800"/>
              <a:chExt cx="1091927" cy="497145"/>
            </a:xfrm>
          </p:grpSpPr>
          <p:sp>
            <p:nvSpPr>
              <p:cNvPr id="4096" name="Block Arc 4095"/>
              <p:cNvSpPr/>
              <p:nvPr/>
            </p:nvSpPr>
            <p:spPr>
              <a:xfrm rot="12052951">
                <a:off x="6919913" y="2995843"/>
                <a:ext cx="450865" cy="205275"/>
              </a:xfrm>
              <a:prstGeom prst="blockArc">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74" name="Block Arc 173"/>
              <p:cNvSpPr/>
              <p:nvPr/>
            </p:nvSpPr>
            <p:spPr>
              <a:xfrm rot="12052951">
                <a:off x="6787134" y="2940358"/>
                <a:ext cx="716422" cy="326180"/>
              </a:xfrm>
              <a:prstGeom prst="blockArc">
                <a:avLst>
                  <a:gd name="adj1" fmla="val 10800000"/>
                  <a:gd name="adj2" fmla="val 21446467"/>
                  <a:gd name="adj3" fmla="val 13650"/>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75" name="Block Arc 174"/>
              <p:cNvSpPr/>
              <p:nvPr/>
            </p:nvSpPr>
            <p:spPr>
              <a:xfrm rot="12052951">
                <a:off x="6595349" y="2852800"/>
                <a:ext cx="1091927" cy="497145"/>
              </a:xfrm>
              <a:prstGeom prst="blockArc">
                <a:avLst>
                  <a:gd name="adj1" fmla="val 10800000"/>
                  <a:gd name="adj2" fmla="val 21446467"/>
                  <a:gd name="adj3" fmla="val 13650"/>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grpSp>
        <p:grpSp>
          <p:nvGrpSpPr>
            <p:cNvPr id="4097" name="Group 4096"/>
            <p:cNvGrpSpPr/>
            <p:nvPr/>
          </p:nvGrpSpPr>
          <p:grpSpPr>
            <a:xfrm rot="15273167">
              <a:off x="9541094" y="3251006"/>
              <a:ext cx="580825" cy="264444"/>
              <a:chOff x="6747749" y="3005197"/>
              <a:chExt cx="1091928" cy="497144"/>
            </a:xfrm>
          </p:grpSpPr>
          <p:sp>
            <p:nvSpPr>
              <p:cNvPr id="176" name="Block Arc 175"/>
              <p:cNvSpPr/>
              <p:nvPr/>
            </p:nvSpPr>
            <p:spPr>
              <a:xfrm rot="12052951">
                <a:off x="7072313" y="3148243"/>
                <a:ext cx="450865" cy="205275"/>
              </a:xfrm>
              <a:prstGeom prst="blockArc">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77" name="Block Arc 176"/>
              <p:cNvSpPr/>
              <p:nvPr/>
            </p:nvSpPr>
            <p:spPr>
              <a:xfrm rot="12052951">
                <a:off x="6939534" y="3092758"/>
                <a:ext cx="716422" cy="326180"/>
              </a:xfrm>
              <a:prstGeom prst="blockArc">
                <a:avLst>
                  <a:gd name="adj1" fmla="val 10800000"/>
                  <a:gd name="adj2" fmla="val 21446467"/>
                  <a:gd name="adj3" fmla="val 13650"/>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78" name="Block Arc 177"/>
              <p:cNvSpPr/>
              <p:nvPr/>
            </p:nvSpPr>
            <p:spPr>
              <a:xfrm rot="12052951">
                <a:off x="6747749" y="3005197"/>
                <a:ext cx="1091928" cy="497144"/>
              </a:xfrm>
              <a:prstGeom prst="blockArc">
                <a:avLst>
                  <a:gd name="adj1" fmla="val 10800000"/>
                  <a:gd name="adj2" fmla="val 21446467"/>
                  <a:gd name="adj3" fmla="val 13650"/>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grpSp>
        <p:grpSp>
          <p:nvGrpSpPr>
            <p:cNvPr id="180" name="Group 179"/>
            <p:cNvGrpSpPr/>
            <p:nvPr/>
          </p:nvGrpSpPr>
          <p:grpSpPr>
            <a:xfrm rot="6284177">
              <a:off x="8733203" y="3007140"/>
              <a:ext cx="580825" cy="264444"/>
              <a:chOff x="6747749" y="3005197"/>
              <a:chExt cx="1091928" cy="497144"/>
            </a:xfrm>
          </p:grpSpPr>
          <p:sp>
            <p:nvSpPr>
              <p:cNvPr id="181" name="Block Arc 180"/>
              <p:cNvSpPr/>
              <p:nvPr/>
            </p:nvSpPr>
            <p:spPr>
              <a:xfrm rot="12052951">
                <a:off x="7072313" y="3148245"/>
                <a:ext cx="450864" cy="205276"/>
              </a:xfrm>
              <a:prstGeom prst="blockArc">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82" name="Block Arc 181"/>
              <p:cNvSpPr/>
              <p:nvPr/>
            </p:nvSpPr>
            <p:spPr>
              <a:xfrm rot="12052951">
                <a:off x="6939534" y="3092758"/>
                <a:ext cx="716422" cy="326180"/>
              </a:xfrm>
              <a:prstGeom prst="blockArc">
                <a:avLst>
                  <a:gd name="adj1" fmla="val 10800000"/>
                  <a:gd name="adj2" fmla="val 21446467"/>
                  <a:gd name="adj3" fmla="val 13650"/>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83" name="Block Arc 182"/>
              <p:cNvSpPr/>
              <p:nvPr/>
            </p:nvSpPr>
            <p:spPr>
              <a:xfrm rot="12052951">
                <a:off x="6747749" y="3005197"/>
                <a:ext cx="1091928" cy="497144"/>
              </a:xfrm>
              <a:prstGeom prst="blockArc">
                <a:avLst>
                  <a:gd name="adj1" fmla="val 10800000"/>
                  <a:gd name="adj2" fmla="val 21446467"/>
                  <a:gd name="adj3" fmla="val 13650"/>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grpSp>
        <p:pic>
          <p:nvPicPr>
            <p:cNvPr id="4098" name="Picture 2" descr="Bettle Car Clipart #1"/>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8844745" y="2968935"/>
              <a:ext cx="932404" cy="95435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図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6667" y="2214150"/>
            <a:ext cx="523695" cy="569170"/>
          </a:xfrm>
          <a:prstGeom prst="rect">
            <a:avLst/>
          </a:prstGeom>
        </p:spPr>
      </p:pic>
      <p:pic>
        <p:nvPicPr>
          <p:cNvPr id="5" name="図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58661" y="2186057"/>
            <a:ext cx="632293" cy="576267"/>
          </a:xfrm>
          <a:prstGeom prst="rect">
            <a:avLst/>
          </a:prstGeom>
        </p:spPr>
      </p:pic>
      <p:pic>
        <p:nvPicPr>
          <p:cNvPr id="6" name="図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5814" y="1667940"/>
            <a:ext cx="1158540" cy="548891"/>
          </a:xfrm>
          <a:prstGeom prst="rect">
            <a:avLst/>
          </a:prstGeom>
        </p:spPr>
      </p:pic>
    </p:spTree>
    <p:extLst>
      <p:ext uri="{BB962C8B-B14F-4D97-AF65-F5344CB8AC3E}">
        <p14:creationId xmlns:p14="http://schemas.microsoft.com/office/powerpoint/2010/main" val="821044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6" name="正方形/長方形 45"/>
          <p:cNvSpPr/>
          <p:nvPr/>
        </p:nvSpPr>
        <p:spPr bwMode="auto">
          <a:xfrm>
            <a:off x="-30782" y="-31948"/>
            <a:ext cx="11376000" cy="864000"/>
          </a:xfrm>
          <a:prstGeom prst="rect">
            <a:avLst/>
          </a:prstGeom>
          <a:solidFill>
            <a:srgbClr val="0A162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97" tIns="45568" rIns="91097" bIns="45568" rtlCol="0" anchor="ctr">
            <a:spAutoFit/>
          </a:bodyPr>
          <a:lstStyle/>
          <a:p>
            <a:pPr algn="ctr" eaLnBrk="0" hangingPunct="0">
              <a:defRPr/>
            </a:pPr>
            <a:endParaRPr lang="ja-JP" altLang="en-US" sz="3300" b="1" dirty="0">
              <a:solidFill>
                <a:srgbClr val="000000"/>
              </a:solidFill>
              <a:latin typeface="メイリオ" pitchFamily="50" charset="-128"/>
              <a:ea typeface="メイリオ" pitchFamily="50" charset="-128"/>
            </a:endParaRPr>
          </a:p>
        </p:txBody>
      </p:sp>
      <p:sp>
        <p:nvSpPr>
          <p:cNvPr id="3" name="Title 2"/>
          <p:cNvSpPr>
            <a:spLocks noGrp="1"/>
          </p:cNvSpPr>
          <p:nvPr>
            <p:ph type="title" idx="4294967295"/>
          </p:nvPr>
        </p:nvSpPr>
        <p:spPr>
          <a:xfrm>
            <a:off x="311497" y="-31948"/>
            <a:ext cx="7794625" cy="722312"/>
          </a:xfrm>
          <a:prstGeom prst="rect">
            <a:avLst/>
          </a:prstGeom>
        </p:spPr>
        <p:txBody>
          <a:bodyPr anchor="b"/>
          <a:lstStyle/>
          <a:p>
            <a:r>
              <a:rPr lang="ja-JP" altLang="en-US" sz="2800" b="1" dirty="0">
                <a:solidFill>
                  <a:schemeClr val="bg1"/>
                </a:solidFill>
                <a:latin typeface="メイリオ" panose="020B0604030504040204" pitchFamily="50" charset="-128"/>
                <a:ea typeface="メイリオ" panose="020B0604030504040204" pitchFamily="50" charset="-128"/>
              </a:rPr>
              <a:t>開発中：</a:t>
            </a:r>
            <a:r>
              <a:rPr lang="en-US" altLang="ja-JP" sz="2800" b="1" dirty="0">
                <a:solidFill>
                  <a:schemeClr val="bg1"/>
                </a:solidFill>
                <a:latin typeface="メイリオ" panose="020B0604030504040204" pitchFamily="50" charset="-128"/>
                <a:ea typeface="メイリオ" panose="020B0604030504040204" pitchFamily="50" charset="-128"/>
              </a:rPr>
              <a:t>UC-win/Road 4D</a:t>
            </a:r>
            <a:endParaRPr kumimoji="1"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90" name="コンテンツ プレースホルダー 2"/>
          <p:cNvSpPr>
            <a:spLocks noGrp="1"/>
          </p:cNvSpPr>
          <p:nvPr>
            <p:ph idx="4294967295"/>
          </p:nvPr>
        </p:nvSpPr>
        <p:spPr>
          <a:xfrm>
            <a:off x="521146" y="1303338"/>
            <a:ext cx="9601200" cy="2120900"/>
          </a:xfrm>
          <a:prstGeom prst="rect">
            <a:avLst/>
          </a:prstGeom>
        </p:spPr>
        <p:txBody>
          <a:bodyPr/>
          <a:lstStyle/>
          <a:p>
            <a:r>
              <a:rPr kumimoji="1" lang="en-US" altLang="ja-JP" sz="2400" dirty="0"/>
              <a:t>Gantt</a:t>
            </a:r>
            <a:r>
              <a:rPr kumimoji="1" lang="ja-JP" altLang="en-US" sz="2400" dirty="0"/>
              <a:t>チャートデータインポート</a:t>
            </a:r>
            <a:endParaRPr kumimoji="1" lang="en-US" altLang="ja-JP" sz="2400" dirty="0"/>
          </a:p>
          <a:p>
            <a:r>
              <a:rPr kumimoji="1" lang="ja-JP" altLang="en-US" sz="2400" dirty="0"/>
              <a:t>時間軸の</a:t>
            </a:r>
            <a:r>
              <a:rPr kumimoji="1" lang="en-US" altLang="ja-JP" sz="2400" dirty="0"/>
              <a:t>3D</a:t>
            </a:r>
            <a:r>
              <a:rPr kumimoji="1" lang="ja-JP" altLang="en-US" sz="2400" dirty="0"/>
              <a:t>空間アニメーション</a:t>
            </a:r>
            <a:endParaRPr kumimoji="1" lang="en-US" altLang="ja-JP" sz="2400" dirty="0"/>
          </a:p>
          <a:p>
            <a:r>
              <a:rPr lang="ja-JP" altLang="en-US" sz="2400" dirty="0"/>
              <a:t>モデルデータ自動インポート機能</a:t>
            </a:r>
            <a:endParaRPr lang="en-US" altLang="ja-JP" sz="2400" dirty="0"/>
          </a:p>
          <a:p>
            <a:r>
              <a:rPr kumimoji="1" lang="ja-JP" altLang="en-US" sz="2400" dirty="0"/>
              <a:t>工事、建設、工場、交通規制など、様々な段取り情報の再生に使用</a:t>
            </a:r>
          </a:p>
        </p:txBody>
      </p:sp>
      <p:pic>
        <p:nvPicPr>
          <p:cNvPr id="92" name="図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9447" y="3519568"/>
            <a:ext cx="4522769" cy="176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図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92216" y="3564917"/>
            <a:ext cx="4530407" cy="167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図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769" y="5564787"/>
            <a:ext cx="4530407" cy="109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482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917" y="2071693"/>
            <a:ext cx="4062809" cy="234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正方形/長方形 3"/>
          <p:cNvSpPr>
            <a:spLocks noChangeArrowheads="1"/>
          </p:cNvSpPr>
          <p:nvPr/>
        </p:nvSpPr>
        <p:spPr bwMode="auto">
          <a:xfrm>
            <a:off x="617539" y="1071605"/>
            <a:ext cx="10183812" cy="78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020" tIns="55019" rIns="110020" bIns="55019">
            <a:spAutoFit/>
          </a:bodyPr>
          <a:lstStyle/>
          <a:p>
            <a:pPr defTabSz="1097130">
              <a:spcBef>
                <a:spcPct val="15000"/>
              </a:spcBef>
              <a:spcAft>
                <a:spcPct val="15000"/>
              </a:spcAft>
            </a:pPr>
            <a:r>
              <a:rPr lang="en-US" altLang="ja-JP" sz="1900" dirty="0">
                <a:solidFill>
                  <a:schemeClr val="bg1"/>
                </a:solidFill>
                <a:ea typeface="ＤＦＧ極太ゴシック体" pitchFamily="50" charset="-128"/>
                <a:cs typeface="Arial" pitchFamily="34" charset="0"/>
              </a:rPr>
              <a:t>UC-win/Road</a:t>
            </a:r>
            <a:r>
              <a:rPr lang="ja-JP" altLang="en-US" sz="1900" dirty="0">
                <a:solidFill>
                  <a:schemeClr val="bg1"/>
                </a:solidFill>
                <a:ea typeface="ＤＦＧ極太ゴシック体" pitchFamily="50" charset="-128"/>
                <a:cs typeface="Arial" pitchFamily="34" charset="0"/>
              </a:rPr>
              <a:t> </a:t>
            </a:r>
            <a:r>
              <a:rPr lang="en-US" altLang="ja-JP" sz="1900" dirty="0">
                <a:solidFill>
                  <a:schemeClr val="bg1"/>
                </a:solidFill>
                <a:ea typeface="ＤＦＧ極太ゴシック体" pitchFamily="50" charset="-128"/>
                <a:cs typeface="Arial" pitchFamily="34" charset="0"/>
              </a:rPr>
              <a:t>for</a:t>
            </a:r>
            <a:r>
              <a:rPr lang="ja-JP" altLang="en-US" sz="1900" dirty="0">
                <a:solidFill>
                  <a:schemeClr val="bg1"/>
                </a:solidFill>
                <a:ea typeface="ＤＦＧ極太ゴシック体" pitchFamily="50" charset="-128"/>
                <a:cs typeface="Arial" pitchFamily="34" charset="0"/>
              </a:rPr>
              <a:t> </a:t>
            </a:r>
            <a:r>
              <a:rPr lang="en-US" altLang="ja-JP" sz="1900" dirty="0">
                <a:solidFill>
                  <a:schemeClr val="bg1"/>
                </a:solidFill>
                <a:ea typeface="ＤＦＧ極太ゴシック体" pitchFamily="50" charset="-128"/>
                <a:cs typeface="Arial" pitchFamily="34" charset="0"/>
              </a:rPr>
              <a:t>TSUNAMI</a:t>
            </a:r>
          </a:p>
          <a:p>
            <a:pPr defTabSz="1097130">
              <a:spcBef>
                <a:spcPct val="15000"/>
              </a:spcBef>
              <a:spcAft>
                <a:spcPct val="15000"/>
              </a:spcAft>
              <a:buFont typeface="Wingdings" pitchFamily="2" charset="2"/>
              <a:buChar char="Ø"/>
            </a:pPr>
            <a:r>
              <a:rPr lang="en-US" altLang="ja-JP" sz="1900" dirty="0">
                <a:solidFill>
                  <a:schemeClr val="bg1"/>
                </a:solidFill>
                <a:ea typeface="ＤＦＧ極太ゴシック体" pitchFamily="50" charset="-128"/>
                <a:cs typeface="Arial" pitchFamily="34" charset="0"/>
              </a:rPr>
              <a:t>xpswmm</a:t>
            </a:r>
            <a:r>
              <a:rPr lang="ja-JP" altLang="en-US" sz="1900" dirty="0">
                <a:solidFill>
                  <a:schemeClr val="bg1"/>
                </a:solidFill>
                <a:ea typeface="ＤＦＧ極太ゴシック体" pitchFamily="50" charset="-128"/>
                <a:cs typeface="Arial" pitchFamily="34" charset="0"/>
              </a:rPr>
              <a:t>連携による津波生成、ビジュアルオプションによる津波位置、範囲、高さの設定が可能。</a:t>
            </a:r>
            <a:endParaRPr lang="ja-JP" altLang="en-US" sz="1900" b="1" dirty="0">
              <a:solidFill>
                <a:schemeClr val="bg1"/>
              </a:solidFill>
              <a:ea typeface="ＤＦＧ極太ゴシック体" pitchFamily="50" charset="-128"/>
              <a:cs typeface="Arial" pitchFamily="34" charset="0"/>
            </a:endParaRPr>
          </a:p>
        </p:txBody>
      </p:sp>
      <p:sp>
        <p:nvSpPr>
          <p:cNvPr id="142343" name="Rectangle 2"/>
          <p:cNvSpPr>
            <a:spLocks noChangeArrowheads="1"/>
          </p:cNvSpPr>
          <p:nvPr/>
        </p:nvSpPr>
        <p:spPr bwMode="auto">
          <a:xfrm>
            <a:off x="473084" y="544512"/>
            <a:ext cx="9617075" cy="614362"/>
          </a:xfrm>
          <a:prstGeom prst="rect">
            <a:avLst/>
          </a:prstGeom>
          <a:noFill/>
          <a:ln w="9525">
            <a:noFill/>
            <a:miter lim="800000"/>
            <a:headEnd/>
            <a:tailEnd/>
          </a:ln>
        </p:spPr>
        <p:txBody>
          <a:bodyPr lIns="110020" tIns="55019" rIns="110020" bIns="55019" anchor="ctr">
            <a:spAutoFit/>
          </a:bodyPr>
          <a:lstStyle/>
          <a:p>
            <a:pPr defTabSz="1099882" latinLnBrk="1">
              <a:defRPr/>
            </a:pPr>
            <a:r>
              <a:rPr lang="en-US" altLang="en-US" sz="3300" b="1" dirty="0">
                <a:solidFill>
                  <a:schemeClr val="bg1"/>
                </a:solidFill>
                <a:ea typeface="ＭＳ 明朝" pitchFamily="17" charset="-128"/>
              </a:rPr>
              <a:t>UC-win/Road for </a:t>
            </a:r>
            <a:r>
              <a:rPr lang="en-US" altLang="ja-JP" sz="3300" b="1" dirty="0">
                <a:solidFill>
                  <a:schemeClr val="bg1"/>
                </a:solidFill>
                <a:ea typeface="ＭＳ 明朝" pitchFamily="17" charset="-128"/>
              </a:rPr>
              <a:t>xpswmm</a:t>
            </a:r>
            <a:endParaRPr lang="en-US" altLang="ja-JP" sz="1600" b="1" dirty="0">
              <a:solidFill>
                <a:schemeClr val="bg1"/>
              </a:solidFill>
              <a:effectLst>
                <a:outerShdw blurRad="38100" dist="38100" dir="2700000" algn="tl">
                  <a:srgbClr val="C0C0C0"/>
                </a:outerShdw>
              </a:effectLst>
              <a:ea typeface="Arial Unicode MS" pitchFamily="50" charset="-128"/>
              <a:cs typeface="Arial Unicode MS" pitchFamily="50" charset="-128"/>
            </a:endParaRPr>
          </a:p>
        </p:txBody>
      </p:sp>
      <p:sp>
        <p:nvSpPr>
          <p:cNvPr id="210949" name="Rectangle 8"/>
          <p:cNvSpPr>
            <a:spLocks noChangeArrowheads="1"/>
          </p:cNvSpPr>
          <p:nvPr/>
        </p:nvSpPr>
        <p:spPr bwMode="auto">
          <a:xfrm>
            <a:off x="9528353" y="134965"/>
            <a:ext cx="1654025" cy="33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6" tIns="45587" rIns="91146" bIns="45587">
            <a:spAutoFit/>
          </a:bodyPr>
          <a:lstStyle/>
          <a:p>
            <a:pPr algn="r" eaLnBrk="0" hangingPunct="0"/>
            <a:r>
              <a:rPr lang="en-US" altLang="ja-JP" sz="1600">
                <a:solidFill>
                  <a:schemeClr val="bg1"/>
                </a:solidFill>
              </a:rPr>
              <a:t>Ⅱ.Development</a:t>
            </a:r>
          </a:p>
        </p:txBody>
      </p:sp>
      <p:sp>
        <p:nvSpPr>
          <p:cNvPr id="210950" name="正方形/長方形 8"/>
          <p:cNvSpPr>
            <a:spLocks noChangeArrowheads="1"/>
          </p:cNvSpPr>
          <p:nvPr/>
        </p:nvSpPr>
        <p:spPr bwMode="auto">
          <a:xfrm>
            <a:off x="442943" y="2071728"/>
            <a:ext cx="3220164" cy="415230"/>
          </a:xfrm>
          <a:prstGeom prst="rect">
            <a:avLst/>
          </a:prstGeom>
          <a:solidFill>
            <a:schemeClr val="bg1"/>
          </a:solidFill>
          <a:ln w="38100">
            <a:solidFill>
              <a:schemeClr val="tx1"/>
            </a:solidFill>
            <a:miter lim="800000"/>
            <a:headEnd/>
            <a:tailEnd/>
          </a:ln>
        </p:spPr>
        <p:txBody>
          <a:bodyPr wrap="none" lIns="91148" tIns="45587" rIns="91148" bIns="45587">
            <a:spAutoFit/>
          </a:bodyPr>
          <a:lstStyle/>
          <a:p>
            <a:pPr eaLnBrk="0" hangingPunct="0"/>
            <a:r>
              <a:rPr lang="en-US" altLang="ja-JP" dirty="0"/>
              <a:t>xpswmm</a:t>
            </a:r>
            <a:r>
              <a:rPr lang="ja-JP" altLang="en-US" dirty="0"/>
              <a:t>による解析結果　</a:t>
            </a:r>
          </a:p>
        </p:txBody>
      </p:sp>
      <p:sp>
        <p:nvSpPr>
          <p:cNvPr id="210951" name="正方形/長方形 13"/>
          <p:cNvSpPr>
            <a:spLocks noChangeArrowheads="1"/>
          </p:cNvSpPr>
          <p:nvPr/>
        </p:nvSpPr>
        <p:spPr bwMode="auto">
          <a:xfrm>
            <a:off x="442947" y="7325065"/>
            <a:ext cx="2030736" cy="3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8" tIns="45587" rIns="91148" bIns="45587">
            <a:spAutoFit/>
          </a:bodyPr>
          <a:lstStyle/>
          <a:p>
            <a:pPr eaLnBrk="0" hangingPunct="0"/>
            <a:r>
              <a:rPr lang="ja-JP" altLang="en-US" sz="1800" dirty="0">
                <a:solidFill>
                  <a:schemeClr val="bg1"/>
                </a:solidFill>
              </a:rPr>
              <a:t>▲津波の設定画面</a:t>
            </a:r>
          </a:p>
        </p:txBody>
      </p:sp>
      <p:pic>
        <p:nvPicPr>
          <p:cNvPr id="210952"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6947" y="1840328"/>
            <a:ext cx="2753196" cy="15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3"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6947" y="3496516"/>
            <a:ext cx="2753196" cy="15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4"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26947" y="5152700"/>
            <a:ext cx="2753196" cy="15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5"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34117" y="1840328"/>
            <a:ext cx="2753196" cy="15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6" name="Picture 1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34117" y="3488546"/>
            <a:ext cx="2753196" cy="15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7" name="Picture 1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57504" y="5152700"/>
            <a:ext cx="2753196" cy="15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8"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2917" y="4587591"/>
            <a:ext cx="2982689" cy="27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9" name="正方形/長方形 21"/>
          <p:cNvSpPr>
            <a:spLocks noChangeArrowheads="1"/>
          </p:cNvSpPr>
          <p:nvPr/>
        </p:nvSpPr>
        <p:spPr bwMode="auto">
          <a:xfrm>
            <a:off x="5228023" y="6808853"/>
            <a:ext cx="5251169" cy="3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8" tIns="45587" rIns="91148" bIns="45587">
            <a:spAutoFit/>
          </a:bodyPr>
          <a:lstStyle/>
          <a:p>
            <a:pPr eaLnBrk="0" hangingPunct="0"/>
            <a:r>
              <a:rPr lang="ja-JP" altLang="en-US" sz="1800" dirty="0">
                <a:solidFill>
                  <a:schemeClr val="bg1"/>
                </a:solidFill>
              </a:rPr>
              <a:t>▲</a:t>
            </a:r>
            <a:r>
              <a:rPr lang="en-US" altLang="ja-JP" sz="1800" dirty="0">
                <a:solidFill>
                  <a:schemeClr val="bg1"/>
                </a:solidFill>
              </a:rPr>
              <a:t>UC-win/Road</a:t>
            </a:r>
            <a:r>
              <a:rPr lang="ja-JP" altLang="en-US" sz="1800" dirty="0">
                <a:solidFill>
                  <a:schemeClr val="bg1"/>
                </a:solidFill>
              </a:rPr>
              <a:t>との連携による津波シミュレーション</a:t>
            </a:r>
          </a:p>
        </p:txBody>
      </p:sp>
      <p:sp>
        <p:nvSpPr>
          <p:cNvPr id="2" name="正方形/長方形 1"/>
          <p:cNvSpPr/>
          <p:nvPr/>
        </p:nvSpPr>
        <p:spPr>
          <a:xfrm>
            <a:off x="7284741" y="7168866"/>
            <a:ext cx="2837119" cy="369098"/>
          </a:xfrm>
          <a:prstGeom prst="rect">
            <a:avLst/>
          </a:prstGeom>
        </p:spPr>
        <p:txBody>
          <a:bodyPr wrap="none" lIns="91184" tIns="45604" rIns="91184" bIns="45604">
            <a:spAutoFit/>
          </a:bodyPr>
          <a:lstStyle/>
          <a:p>
            <a:r>
              <a:rPr lang="en-US" altLang="ja-JP" sz="1800" dirty="0">
                <a:solidFill>
                  <a:srgbClr val="FFC000"/>
                </a:solidFill>
                <a:latin typeface="+mn-ea"/>
                <a:ea typeface="+mn-ea"/>
                <a:hlinkClick r:id="rId11" action="ppaction://hlinkfile"/>
              </a:rPr>
              <a:t>xpswmm</a:t>
            </a:r>
            <a:r>
              <a:rPr lang="ja-JP" altLang="en-US" sz="1800" dirty="0" err="1">
                <a:solidFill>
                  <a:srgbClr val="FFC000"/>
                </a:solidFill>
                <a:latin typeface="+mn-ea"/>
                <a:ea typeface="+mn-ea"/>
                <a:hlinkClick r:id="rId11" action="ppaction://hlinkfile"/>
              </a:rPr>
              <a:t>での</a:t>
            </a:r>
            <a:r>
              <a:rPr lang="ja-JP" altLang="en-US" sz="1800" dirty="0">
                <a:solidFill>
                  <a:srgbClr val="FFC000"/>
                </a:solidFill>
                <a:latin typeface="+mn-ea"/>
                <a:ea typeface="+mn-ea"/>
                <a:hlinkClick r:id="rId11" action="ppaction://hlinkfile"/>
              </a:rPr>
              <a:t>津波表現</a:t>
            </a:r>
            <a:r>
              <a:rPr lang="en-US" altLang="ja-JP" sz="1800" dirty="0">
                <a:solidFill>
                  <a:srgbClr val="FFC000"/>
                </a:solidFill>
                <a:latin typeface="+mn-ea"/>
                <a:ea typeface="+mn-ea"/>
                <a:hlinkClick r:id="rId11" action="ppaction://hlinkfile"/>
              </a:rPr>
              <a:t>.</a:t>
            </a:r>
            <a:r>
              <a:rPr lang="en-US" altLang="ja-JP" sz="1800" dirty="0" err="1">
                <a:solidFill>
                  <a:srgbClr val="FFC000"/>
                </a:solidFill>
                <a:latin typeface="+mn-ea"/>
                <a:ea typeface="+mn-ea"/>
                <a:hlinkClick r:id="rId11" action="ppaction://hlinkfile"/>
              </a:rPr>
              <a:t>wmv</a:t>
            </a:r>
            <a:endParaRPr lang="ja-JP" altLang="en-US" sz="1800" dirty="0">
              <a:solidFill>
                <a:srgbClr val="FFC000"/>
              </a:solidFill>
              <a:latin typeface="+mn-ea"/>
              <a:ea typeface="+mn-ea"/>
            </a:endParaRPr>
          </a:p>
        </p:txBody>
      </p:sp>
      <p:sp>
        <p:nvSpPr>
          <p:cNvPr id="3" name="正方形/長方形 2"/>
          <p:cNvSpPr/>
          <p:nvPr/>
        </p:nvSpPr>
        <p:spPr>
          <a:xfrm>
            <a:off x="4936019" y="7168866"/>
            <a:ext cx="2348203" cy="369098"/>
          </a:xfrm>
          <a:prstGeom prst="rect">
            <a:avLst/>
          </a:prstGeom>
        </p:spPr>
        <p:txBody>
          <a:bodyPr wrap="none" lIns="91184" tIns="45604" rIns="91184" bIns="45604">
            <a:spAutoFit/>
          </a:bodyPr>
          <a:lstStyle/>
          <a:p>
            <a:r>
              <a:rPr lang="en-US" altLang="ja-JP" sz="1800" dirty="0">
                <a:solidFill>
                  <a:srgbClr val="FFC000"/>
                </a:solidFill>
                <a:latin typeface="+mn-ea"/>
                <a:ea typeface="+mn-ea"/>
                <a:hlinkClick r:id="rId12" action="ppaction://hlinkfile"/>
              </a:rPr>
              <a:t>Road</a:t>
            </a:r>
            <a:r>
              <a:rPr lang="ja-JP" altLang="en-US" sz="1800" dirty="0" err="1">
                <a:solidFill>
                  <a:srgbClr val="FFC000"/>
                </a:solidFill>
                <a:latin typeface="+mn-ea"/>
                <a:ea typeface="+mn-ea"/>
                <a:hlinkClick r:id="rId12" action="ppaction://hlinkfile"/>
              </a:rPr>
              <a:t>での</a:t>
            </a:r>
            <a:r>
              <a:rPr lang="ja-JP" altLang="en-US" sz="1800" dirty="0">
                <a:solidFill>
                  <a:srgbClr val="FFC000"/>
                </a:solidFill>
                <a:latin typeface="+mn-ea"/>
                <a:ea typeface="+mn-ea"/>
                <a:hlinkClick r:id="rId12" action="ppaction://hlinkfile"/>
              </a:rPr>
              <a:t>津波表現</a:t>
            </a:r>
            <a:r>
              <a:rPr lang="en-US" altLang="ja-JP" sz="1800" dirty="0">
                <a:solidFill>
                  <a:srgbClr val="FFC000"/>
                </a:solidFill>
                <a:latin typeface="+mn-ea"/>
                <a:ea typeface="+mn-ea"/>
                <a:hlinkClick r:id="rId12" action="ppaction://hlinkfile"/>
              </a:rPr>
              <a:t>.</a:t>
            </a:r>
            <a:r>
              <a:rPr lang="en-US" altLang="ja-JP" sz="1800" dirty="0" err="1">
                <a:solidFill>
                  <a:srgbClr val="FFC000"/>
                </a:solidFill>
                <a:latin typeface="+mn-ea"/>
                <a:ea typeface="+mn-ea"/>
                <a:hlinkClick r:id="rId12" action="ppaction://hlinkfile"/>
              </a:rPr>
              <a:t>avi</a:t>
            </a:r>
            <a:endParaRPr lang="ja-JP" altLang="en-US" sz="1800" dirty="0">
              <a:solidFill>
                <a:srgbClr val="FFC000"/>
              </a:solidFill>
              <a:latin typeface="+mn-ea"/>
              <a:ea typeface="+mn-ea"/>
            </a:endParaRPr>
          </a:p>
        </p:txBody>
      </p:sp>
      <p:sp>
        <p:nvSpPr>
          <p:cNvPr id="18" name="正方形/長方形 17"/>
          <p:cNvSpPr/>
          <p:nvPr/>
        </p:nvSpPr>
        <p:spPr>
          <a:xfrm>
            <a:off x="4319526" y="7179296"/>
            <a:ext cx="693904" cy="369098"/>
          </a:xfrm>
          <a:prstGeom prst="rect">
            <a:avLst/>
          </a:prstGeom>
        </p:spPr>
        <p:txBody>
          <a:bodyPr wrap="none" lIns="91184" tIns="45604" rIns="91184" bIns="45604">
            <a:spAutoFit/>
          </a:bodyPr>
          <a:lstStyle/>
          <a:p>
            <a:r>
              <a:rPr lang="en-US" altLang="ja-JP" sz="1800" dirty="0">
                <a:solidFill>
                  <a:srgbClr val="FFC000"/>
                </a:solidFill>
                <a:latin typeface="+mn-ea"/>
                <a:ea typeface="+mn-ea"/>
              </a:rPr>
              <a:t>Link</a:t>
            </a:r>
            <a:r>
              <a:rPr lang="ja-JP" altLang="en-US" sz="1800" dirty="0">
                <a:solidFill>
                  <a:srgbClr val="FFC000"/>
                </a:solidFill>
                <a:latin typeface="+mn-ea"/>
                <a:ea typeface="+mn-ea"/>
              </a:rPr>
              <a:t>：</a:t>
            </a:r>
          </a:p>
        </p:txBody>
      </p:sp>
      <p:sp>
        <p:nvSpPr>
          <p:cNvPr id="19" name="正方形/長方形 18"/>
          <p:cNvSpPr/>
          <p:nvPr/>
        </p:nvSpPr>
        <p:spPr>
          <a:xfrm>
            <a:off x="4937789" y="7528898"/>
            <a:ext cx="5510118" cy="369219"/>
          </a:xfrm>
          <a:prstGeom prst="rect">
            <a:avLst/>
          </a:prstGeom>
        </p:spPr>
        <p:txBody>
          <a:bodyPr wrap="none" lIns="91323" tIns="45664" rIns="91323" bIns="45664">
            <a:spAutoFit/>
          </a:bodyPr>
          <a:lstStyle/>
          <a:p>
            <a:r>
              <a:rPr lang="ja-JP" altLang="en-US" sz="1800" dirty="0">
                <a:solidFill>
                  <a:schemeClr val="bg1"/>
                </a:solidFill>
              </a:rPr>
              <a:t>津波</a:t>
            </a:r>
            <a:r>
              <a:rPr lang="en-US" altLang="ja-JP" sz="1800" dirty="0">
                <a:solidFill>
                  <a:schemeClr val="bg1"/>
                </a:solidFill>
              </a:rPr>
              <a:t>xpswmm</a:t>
            </a:r>
            <a:r>
              <a:rPr lang="ja-JP" altLang="en-US" sz="1800" dirty="0">
                <a:solidFill>
                  <a:schemeClr val="bg1"/>
                </a:solidFill>
              </a:rPr>
              <a:t>スクリプト：</a:t>
            </a:r>
            <a:r>
              <a:rPr lang="en-US" altLang="ja-JP" sz="1800" dirty="0">
                <a:solidFill>
                  <a:schemeClr val="bg1"/>
                </a:solidFill>
                <a:hlinkClick r:id="rId13"/>
              </a:rPr>
              <a:t>a3s://114.160.221.169:5600/</a:t>
            </a:r>
            <a:endParaRPr lang="ja-JP" altLang="en-US" sz="1800" dirty="0">
              <a:solidFill>
                <a:schemeClr val="bg1"/>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9" name="Rectangle 8"/>
          <p:cNvSpPr>
            <a:spLocks noChangeArrowheads="1"/>
          </p:cNvSpPr>
          <p:nvPr/>
        </p:nvSpPr>
        <p:spPr bwMode="auto">
          <a:xfrm>
            <a:off x="9528353" y="134965"/>
            <a:ext cx="1654025" cy="33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6" tIns="45587" rIns="91146" bIns="45587">
            <a:spAutoFit/>
          </a:bodyPr>
          <a:lstStyle/>
          <a:p>
            <a:pPr algn="r" eaLnBrk="0" hangingPunct="0"/>
            <a:r>
              <a:rPr lang="en-US" altLang="ja-JP" sz="1600">
                <a:solidFill>
                  <a:schemeClr val="bg1"/>
                </a:solidFill>
              </a:rPr>
              <a:t>Ⅱ.Development</a:t>
            </a:r>
          </a:p>
        </p:txBody>
      </p:sp>
      <p:sp>
        <p:nvSpPr>
          <p:cNvPr id="2" name="正方形/長方形 1"/>
          <p:cNvSpPr/>
          <p:nvPr/>
        </p:nvSpPr>
        <p:spPr>
          <a:xfrm>
            <a:off x="329292" y="544150"/>
            <a:ext cx="6451890" cy="707652"/>
          </a:xfrm>
          <a:prstGeom prst="rect">
            <a:avLst/>
          </a:prstGeom>
        </p:spPr>
        <p:txBody>
          <a:bodyPr wrap="none" lIns="91184" tIns="45604" rIns="91184" bIns="45604">
            <a:spAutoFit/>
          </a:bodyPr>
          <a:lstStyle/>
          <a:p>
            <a:r>
              <a:rPr lang="en-US" altLang="ja-JP" sz="4000" dirty="0">
                <a:solidFill>
                  <a:schemeClr val="bg1"/>
                </a:solidFill>
              </a:rPr>
              <a:t>FORUM8 </a:t>
            </a:r>
            <a:r>
              <a:rPr lang="ja-JP" altLang="en-US" sz="4000" dirty="0">
                <a:solidFill>
                  <a:schemeClr val="bg1"/>
                </a:solidFill>
              </a:rPr>
              <a:t>津波ソリューション</a:t>
            </a:r>
          </a:p>
        </p:txBody>
      </p:sp>
      <p:pic>
        <p:nvPicPr>
          <p:cNvPr id="307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506" y="1851865"/>
            <a:ext cx="4516821" cy="259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329288" y="1484490"/>
            <a:ext cx="2447589" cy="338320"/>
          </a:xfrm>
          <a:prstGeom prst="rect">
            <a:avLst/>
          </a:prstGeom>
        </p:spPr>
        <p:txBody>
          <a:bodyPr wrap="none" lIns="91184" tIns="45604" rIns="91184" bIns="45604">
            <a:spAutoFit/>
          </a:bodyPr>
          <a:lstStyle/>
          <a:p>
            <a:r>
              <a:rPr lang="ja-JP" altLang="en-US" sz="1600" b="1" dirty="0">
                <a:solidFill>
                  <a:srgbClr val="6699FF"/>
                </a:solidFill>
              </a:rPr>
              <a:t>津波解析</a:t>
            </a:r>
            <a:r>
              <a:rPr lang="en-US" altLang="ja-JP" sz="1600" b="1" dirty="0">
                <a:solidFill>
                  <a:srgbClr val="6699FF"/>
                </a:solidFill>
              </a:rPr>
              <a:t>2D </a:t>
            </a:r>
            <a:r>
              <a:rPr lang="ja-JP" altLang="en-US" sz="1600" b="1" dirty="0">
                <a:solidFill>
                  <a:srgbClr val="6699FF"/>
                </a:solidFill>
              </a:rPr>
              <a:t>出力イメージ</a:t>
            </a:r>
          </a:p>
        </p:txBody>
      </p:sp>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85851" y="2632351"/>
            <a:ext cx="344155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18092" y="2920381"/>
            <a:ext cx="322794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553014" y="4526073"/>
            <a:ext cx="2120576" cy="338320"/>
          </a:xfrm>
          <a:prstGeom prst="rect">
            <a:avLst/>
          </a:prstGeom>
        </p:spPr>
        <p:txBody>
          <a:bodyPr wrap="none" lIns="91184" tIns="45604" rIns="91184" bIns="45604">
            <a:spAutoFit/>
          </a:bodyPr>
          <a:lstStyle/>
          <a:p>
            <a:r>
              <a:rPr lang="ja-JP" altLang="en-US" sz="1600">
                <a:solidFill>
                  <a:schemeClr val="bg1"/>
                </a:solidFill>
              </a:rPr>
              <a:t>水面としての津波表現</a:t>
            </a:r>
            <a:endParaRPr lang="ja-JP" altLang="en-US" sz="1600" dirty="0">
              <a:solidFill>
                <a:schemeClr val="bg1"/>
              </a:solidFill>
            </a:endParaRPr>
          </a:p>
        </p:txBody>
      </p:sp>
      <p:sp>
        <p:nvSpPr>
          <p:cNvPr id="5" name="正方形/長方形 4"/>
          <p:cNvSpPr/>
          <p:nvPr/>
        </p:nvSpPr>
        <p:spPr>
          <a:xfrm>
            <a:off x="7759927" y="4720607"/>
            <a:ext cx="3536029" cy="338320"/>
          </a:xfrm>
          <a:prstGeom prst="rect">
            <a:avLst/>
          </a:prstGeom>
        </p:spPr>
        <p:txBody>
          <a:bodyPr wrap="none" lIns="91184" tIns="45604" rIns="91184" bIns="45604">
            <a:spAutoFit/>
          </a:bodyPr>
          <a:lstStyle/>
          <a:p>
            <a:r>
              <a:rPr lang="ja-JP" altLang="en-US" sz="1600" dirty="0">
                <a:solidFill>
                  <a:schemeClr val="bg1"/>
                </a:solidFill>
              </a:rPr>
              <a:t>コンター及びベクトルを使った津波表現</a:t>
            </a:r>
          </a:p>
        </p:txBody>
      </p:sp>
      <p:sp>
        <p:nvSpPr>
          <p:cNvPr id="6" name="正方形/長方形 5"/>
          <p:cNvSpPr/>
          <p:nvPr/>
        </p:nvSpPr>
        <p:spPr>
          <a:xfrm>
            <a:off x="5578012" y="2293822"/>
            <a:ext cx="2470031" cy="338320"/>
          </a:xfrm>
          <a:prstGeom prst="rect">
            <a:avLst/>
          </a:prstGeom>
        </p:spPr>
        <p:txBody>
          <a:bodyPr wrap="none" lIns="91184" tIns="45604" rIns="91184" bIns="45604">
            <a:spAutoFit/>
          </a:bodyPr>
          <a:lstStyle/>
          <a:p>
            <a:r>
              <a:rPr lang="ja-JP" altLang="en-US" sz="1600" b="1" dirty="0">
                <a:solidFill>
                  <a:srgbClr val="6699FF"/>
                </a:solidFill>
              </a:rPr>
              <a:t>津波解析</a:t>
            </a:r>
            <a:r>
              <a:rPr lang="en-US" altLang="ja-JP" sz="1600" b="1" dirty="0">
                <a:solidFill>
                  <a:srgbClr val="6699FF"/>
                </a:solidFill>
              </a:rPr>
              <a:t>VR </a:t>
            </a:r>
            <a:r>
              <a:rPr lang="ja-JP" altLang="en-US" sz="1600" b="1" dirty="0">
                <a:solidFill>
                  <a:srgbClr val="6699FF"/>
                </a:solidFill>
              </a:rPr>
              <a:t>出力イメージ</a:t>
            </a:r>
          </a:p>
        </p:txBody>
      </p:sp>
      <p:sp>
        <p:nvSpPr>
          <p:cNvPr id="7" name="正方形/長方形 6"/>
          <p:cNvSpPr/>
          <p:nvPr/>
        </p:nvSpPr>
        <p:spPr>
          <a:xfrm>
            <a:off x="578263" y="4792619"/>
            <a:ext cx="2748954" cy="338320"/>
          </a:xfrm>
          <a:prstGeom prst="rect">
            <a:avLst/>
          </a:prstGeom>
        </p:spPr>
        <p:txBody>
          <a:bodyPr wrap="none" lIns="91184" tIns="45604" rIns="91184" bIns="45604">
            <a:spAutoFit/>
          </a:bodyPr>
          <a:lstStyle/>
          <a:p>
            <a:r>
              <a:rPr lang="ja-JP" altLang="en-US" sz="1600" b="1" dirty="0">
                <a:solidFill>
                  <a:srgbClr val="6699FF"/>
                </a:solidFill>
              </a:rPr>
              <a:t>構造解析結果の出力イメージ</a:t>
            </a:r>
          </a:p>
        </p:txBody>
      </p:sp>
      <p:pic>
        <p:nvPicPr>
          <p:cNvPr id="30725"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84489" y="5368663"/>
            <a:ext cx="2381249" cy="181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3745" y="5123797"/>
            <a:ext cx="2381249"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5369844" y="5030129"/>
            <a:ext cx="2748954" cy="338320"/>
          </a:xfrm>
          <a:prstGeom prst="rect">
            <a:avLst/>
          </a:prstGeom>
        </p:spPr>
        <p:txBody>
          <a:bodyPr wrap="none" lIns="91184" tIns="45604" rIns="91184" bIns="45604">
            <a:spAutoFit/>
          </a:bodyPr>
          <a:lstStyle/>
          <a:p>
            <a:r>
              <a:rPr lang="ja-JP" altLang="en-US" sz="1600" b="1" dirty="0">
                <a:solidFill>
                  <a:srgbClr val="6699FF"/>
                </a:solidFill>
              </a:rPr>
              <a:t>避難解析結果の出力イメージ</a:t>
            </a:r>
          </a:p>
        </p:txBody>
      </p:sp>
      <p:pic>
        <p:nvPicPr>
          <p:cNvPr id="30727"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13904" y="5368653"/>
            <a:ext cx="2574907"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37034" y="5512668"/>
            <a:ext cx="2727831"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7026038" y="1008143"/>
            <a:ext cx="3452672" cy="415264"/>
          </a:xfrm>
          <a:prstGeom prst="rect">
            <a:avLst/>
          </a:prstGeom>
        </p:spPr>
        <p:style>
          <a:lnRef idx="0">
            <a:schemeClr val="accent6"/>
          </a:lnRef>
          <a:fillRef idx="3">
            <a:schemeClr val="accent6"/>
          </a:fillRef>
          <a:effectRef idx="3">
            <a:schemeClr val="accent6"/>
          </a:effectRef>
          <a:fontRef idx="minor">
            <a:schemeClr val="lt1"/>
          </a:fontRef>
        </p:style>
        <p:txBody>
          <a:bodyPr wrap="none" lIns="91184" tIns="45604" rIns="91184" bIns="45604">
            <a:spAutoFit/>
          </a:bodyPr>
          <a:lstStyle/>
          <a:p>
            <a:r>
              <a:rPr lang="en-US" altLang="ja-JP" b="1" dirty="0">
                <a:effectLst>
                  <a:outerShdw blurRad="38100" dist="38100" dir="2700000" algn="tl">
                    <a:srgbClr val="000000">
                      <a:alpha val="43137"/>
                    </a:srgbClr>
                  </a:outerShdw>
                </a:effectLst>
              </a:rPr>
              <a:t>Link</a:t>
            </a:r>
            <a:r>
              <a:rPr lang="ja-JP" altLang="en-US" b="1" dirty="0">
                <a:effectLst>
                  <a:outerShdw blurRad="38100" dist="38100" dir="2700000" algn="tl">
                    <a:srgbClr val="000000">
                      <a:alpha val="43137"/>
                    </a:srgbClr>
                  </a:outerShdw>
                </a:effectLst>
              </a:rPr>
              <a:t>：</a:t>
            </a:r>
            <a:r>
              <a:rPr lang="ja-JP" altLang="en-US" b="1" dirty="0">
                <a:effectLst>
                  <a:outerShdw blurRad="38100" dist="38100" dir="2700000" algn="tl">
                    <a:srgbClr val="000000">
                      <a:alpha val="43137"/>
                    </a:srgbClr>
                  </a:outerShdw>
                </a:effectLst>
                <a:hlinkClick r:id="rId10" action="ppaction://hlinkfile"/>
              </a:rPr>
              <a:t>プロジェクト提案書</a:t>
            </a:r>
            <a:r>
              <a:rPr lang="en-US" altLang="ja-JP" b="1" dirty="0">
                <a:effectLst>
                  <a:outerShdw blurRad="38100" dist="38100" dir="2700000" algn="tl">
                    <a:srgbClr val="000000">
                      <a:alpha val="43137"/>
                    </a:srgbClr>
                  </a:outerShdw>
                </a:effectLst>
                <a:hlinkClick r:id="rId10" action="ppaction://hlinkfile"/>
              </a:rPr>
              <a:t>.</a:t>
            </a:r>
            <a:r>
              <a:rPr lang="en-US" altLang="ja-JP" b="1" dirty="0" err="1">
                <a:effectLst>
                  <a:outerShdw blurRad="38100" dist="38100" dir="2700000" algn="tl">
                    <a:srgbClr val="000000">
                      <a:alpha val="43137"/>
                    </a:srgbClr>
                  </a:outerShdw>
                </a:effectLst>
                <a:hlinkClick r:id="rId10" action="ppaction://hlinkfile"/>
              </a:rPr>
              <a:t>pdf</a:t>
            </a:r>
            <a:endParaRPr lang="ja-JP" altLang="en-US" b="1" dirty="0">
              <a:effectLst>
                <a:outerShdw blurRad="38100" dist="38100" dir="2700000" algn="tl">
                  <a:srgbClr val="000000">
                    <a:alpha val="43137"/>
                  </a:srgbClr>
                </a:outerShdw>
              </a:effectLst>
            </a:endParaRPr>
          </a:p>
        </p:txBody>
      </p:sp>
      <p:sp>
        <p:nvSpPr>
          <p:cNvPr id="10" name="正方形/長方形 9"/>
          <p:cNvSpPr/>
          <p:nvPr/>
        </p:nvSpPr>
        <p:spPr>
          <a:xfrm>
            <a:off x="7170022" y="1369369"/>
            <a:ext cx="4261840" cy="830997"/>
          </a:xfrm>
          <a:prstGeom prst="rect">
            <a:avLst/>
          </a:prstGeom>
        </p:spPr>
        <p:txBody>
          <a:bodyPr wrap="square" lIns="91184" tIns="45604" rIns="91184" bIns="45604">
            <a:spAutoFit/>
          </a:bodyPr>
          <a:lstStyle/>
          <a:p>
            <a:r>
              <a:rPr lang="ja-JP" altLang="en-US" sz="1200" dirty="0">
                <a:solidFill>
                  <a:schemeClr val="bg1">
                    <a:lumMod val="95000"/>
                  </a:schemeClr>
                </a:solidFill>
              </a:rPr>
              <a:t>１．地震・津波リスクの定量化と</a:t>
            </a:r>
            <a:r>
              <a:rPr lang="en-US" altLang="ja-JP" sz="1200" dirty="0">
                <a:solidFill>
                  <a:schemeClr val="bg1">
                    <a:lumMod val="95000"/>
                  </a:schemeClr>
                </a:solidFill>
              </a:rPr>
              <a:t>GIS-VR</a:t>
            </a:r>
            <a:r>
              <a:rPr lang="ja-JP" altLang="en-US" sz="1200" dirty="0">
                <a:solidFill>
                  <a:schemeClr val="bg1">
                    <a:lumMod val="95000"/>
                  </a:schemeClr>
                </a:solidFill>
              </a:rPr>
              <a:t>手法による</a:t>
            </a:r>
          </a:p>
          <a:p>
            <a:r>
              <a:rPr lang="ja-JP" altLang="en-US" sz="1200" dirty="0">
                <a:solidFill>
                  <a:schemeClr val="bg1">
                    <a:lumMod val="95000"/>
                  </a:schemeClr>
                </a:solidFill>
              </a:rPr>
              <a:t>　　　　　リスクの可視化とリスク認知</a:t>
            </a:r>
          </a:p>
          <a:p>
            <a:r>
              <a:rPr lang="ja-JP" altLang="en-US" sz="1200" dirty="0">
                <a:solidFill>
                  <a:schemeClr val="bg1">
                    <a:lumMod val="95000"/>
                  </a:schemeClr>
                </a:solidFill>
              </a:rPr>
              <a:t>２．地震・津波リスクの解析コードの整備と</a:t>
            </a:r>
          </a:p>
          <a:p>
            <a:r>
              <a:rPr lang="ja-JP" altLang="en-US" sz="1200" dirty="0">
                <a:solidFill>
                  <a:schemeClr val="bg1">
                    <a:lumMod val="95000"/>
                  </a:schemeClr>
                </a:solidFill>
              </a:rPr>
              <a:t>　　　　　　</a:t>
            </a:r>
            <a:r>
              <a:rPr lang="en-US" altLang="ja-JP" sz="1200" dirty="0">
                <a:solidFill>
                  <a:schemeClr val="bg1">
                    <a:lumMod val="95000"/>
                  </a:schemeClr>
                </a:solidFill>
              </a:rPr>
              <a:t>VR-AR</a:t>
            </a:r>
            <a:r>
              <a:rPr lang="ja-JP" altLang="en-US" sz="1200" dirty="0">
                <a:solidFill>
                  <a:schemeClr val="bg1">
                    <a:lumMod val="95000"/>
                  </a:schemeClr>
                </a:solidFill>
              </a:rPr>
              <a:t>混合手法によるリスクビジュアライゼーション</a:t>
            </a:r>
          </a:p>
        </p:txBody>
      </p:sp>
    </p:spTree>
    <p:extLst>
      <p:ext uri="{BB962C8B-B14F-4D97-AF65-F5344CB8AC3E}">
        <p14:creationId xmlns:p14="http://schemas.microsoft.com/office/powerpoint/2010/main" val="4217529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4"/>
          <p:cNvSpPr>
            <a:spLocks noChangeArrowheads="1"/>
          </p:cNvSpPr>
          <p:nvPr/>
        </p:nvSpPr>
        <p:spPr bwMode="auto">
          <a:xfrm>
            <a:off x="329288" y="1448280"/>
            <a:ext cx="9630569" cy="461396"/>
          </a:xfrm>
          <a:prstGeom prst="rect">
            <a:avLst/>
          </a:prstGeom>
          <a:noFill/>
          <a:ln>
            <a:noFill/>
          </a:ln>
          <a:effectLst>
            <a:prstShdw prst="shdw17" dist="17961" dir="2700000">
              <a:srgbClr val="9068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6" tIns="45587" rIns="91146" bIns="45587">
            <a:spAutoFit/>
          </a:bodyPr>
          <a:lstStyle/>
          <a:p>
            <a:r>
              <a:rPr lang="ja-JP" altLang="en-US" sz="2400" b="1" dirty="0">
                <a:solidFill>
                  <a:schemeClr val="accent5">
                    <a:lumMod val="75000"/>
                  </a:schemeClr>
                </a:solidFill>
              </a:rPr>
              <a:t>土石流シミュレーションと解析結果を可視化する</a:t>
            </a:r>
            <a:r>
              <a:rPr lang="en-US" altLang="ja-JP" sz="2400" b="1" dirty="0">
                <a:solidFill>
                  <a:schemeClr val="accent5">
                    <a:lumMod val="75000"/>
                  </a:schemeClr>
                </a:solidFill>
              </a:rPr>
              <a:t>UC-win/Road</a:t>
            </a:r>
            <a:r>
              <a:rPr lang="ja-JP" altLang="en-US" sz="2400" b="1" dirty="0">
                <a:solidFill>
                  <a:schemeClr val="accent5">
                    <a:lumMod val="75000"/>
                  </a:schemeClr>
                </a:solidFill>
              </a:rPr>
              <a:t>プラグイン</a:t>
            </a:r>
          </a:p>
        </p:txBody>
      </p:sp>
      <p:sp>
        <p:nvSpPr>
          <p:cNvPr id="2" name="正方形/長方形 1"/>
          <p:cNvSpPr/>
          <p:nvPr/>
        </p:nvSpPr>
        <p:spPr>
          <a:xfrm>
            <a:off x="550807" y="1909906"/>
            <a:ext cx="10579157" cy="1255494"/>
          </a:xfrm>
          <a:prstGeom prst="rect">
            <a:avLst/>
          </a:prstGeom>
        </p:spPr>
        <p:txBody>
          <a:bodyPr wrap="square" lIns="91184" tIns="45604" rIns="91184" bIns="45604">
            <a:spAutoFit/>
          </a:bodyPr>
          <a:lstStyle/>
          <a:p>
            <a:pPr marL="144051">
              <a:lnSpc>
                <a:spcPct val="120000"/>
              </a:lnSpc>
            </a:pPr>
            <a:r>
              <a:rPr lang="en-US" altLang="ja-JP" dirty="0">
                <a:solidFill>
                  <a:schemeClr val="bg1"/>
                </a:solidFill>
              </a:rPr>
              <a:t>UC-win/Road</a:t>
            </a:r>
            <a:r>
              <a:rPr lang="ja-JP" altLang="en-US" dirty="0">
                <a:solidFill>
                  <a:schemeClr val="bg1"/>
                </a:solidFill>
              </a:rPr>
              <a:t>のモデルから土石流シミュレーション用の</a:t>
            </a:r>
            <a:r>
              <a:rPr lang="en-US" altLang="ja-JP" dirty="0">
                <a:solidFill>
                  <a:schemeClr val="bg1"/>
                </a:solidFill>
              </a:rPr>
              <a:t>1</a:t>
            </a:r>
            <a:r>
              <a:rPr lang="ja-JP" altLang="en-US" dirty="0">
                <a:solidFill>
                  <a:schemeClr val="bg1"/>
                </a:solidFill>
              </a:rPr>
              <a:t>次元および</a:t>
            </a:r>
            <a:r>
              <a:rPr lang="en-US" altLang="ja-JP" dirty="0">
                <a:solidFill>
                  <a:schemeClr val="bg1"/>
                </a:solidFill>
              </a:rPr>
              <a:t>2</a:t>
            </a:r>
            <a:r>
              <a:rPr lang="ja-JP" altLang="en-US" dirty="0">
                <a:solidFill>
                  <a:schemeClr val="bg1"/>
                </a:solidFill>
              </a:rPr>
              <a:t>次元の解析領域（地形）をエクスポートすることが可能です。土石流シミュレーション側ではこの解析領域をインポートし、いくつかの必要な条件を設定することでシミュレーションの実行が可能になります。</a:t>
            </a:r>
            <a:endParaRPr lang="ja-JP" altLang="en-US" sz="1400" dirty="0">
              <a:solidFill>
                <a:schemeClr val="bg1"/>
              </a:solidFill>
              <a:latin typeface="ＭＳ Ｐゴシック" pitchFamily="50" charset="-128"/>
            </a:endParaRPr>
          </a:p>
        </p:txBody>
      </p:sp>
      <p:pic>
        <p:nvPicPr>
          <p:cNvPr id="75778" name="Picture 2" descr="http://www.forum8.co.jp/topic/image/uc98/98-p44-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7351" y="3168228"/>
            <a:ext cx="5815293" cy="4464000"/>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http://www.forum8.co.jp/topic/image/uc98/98-p44-04.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6008" y="4985723"/>
            <a:ext cx="3922641" cy="2646506"/>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8048442" y="3168236"/>
            <a:ext cx="3133939" cy="369217"/>
          </a:xfrm>
          <a:prstGeom prst="rect">
            <a:avLst/>
          </a:prstGeom>
        </p:spPr>
        <p:txBody>
          <a:bodyPr wrap="none" lIns="91315" tIns="45663" rIns="91315" bIns="45663">
            <a:spAutoFit/>
          </a:bodyPr>
          <a:lstStyle/>
          <a:p>
            <a:pPr algn="r"/>
            <a:r>
              <a:rPr lang="en-US" altLang="ja-JP" sz="1800" dirty="0" err="1">
                <a:hlinkClick r:id="rId5" action="ppaction://hlinkfile"/>
              </a:rPr>
              <a:t>Up&amp;Coming</a:t>
            </a:r>
            <a:r>
              <a:rPr lang="ja-JP" altLang="en-US" sz="1800" dirty="0">
                <a:hlinkClick r:id="rId5" action="ppaction://hlinkfile"/>
              </a:rPr>
              <a:t> </a:t>
            </a:r>
            <a:r>
              <a:rPr lang="en-US" altLang="ja-JP" sz="1800" dirty="0">
                <a:hlinkClick r:id="rId5" action="ppaction://hlinkfile"/>
              </a:rPr>
              <a:t>98</a:t>
            </a:r>
            <a:r>
              <a:rPr lang="ja-JP" altLang="en-US" sz="1800" dirty="0">
                <a:hlinkClick r:id="rId5" action="ppaction://hlinkfile"/>
              </a:rPr>
              <a:t>号新製品紹介</a:t>
            </a:r>
            <a:endParaRPr lang="ja-JP" altLang="en-US" sz="1800" dirty="0"/>
          </a:p>
        </p:txBody>
      </p:sp>
      <p:sp>
        <p:nvSpPr>
          <p:cNvPr id="3" name="正方形/長方形 2"/>
          <p:cNvSpPr/>
          <p:nvPr/>
        </p:nvSpPr>
        <p:spPr>
          <a:xfrm>
            <a:off x="337420" y="616129"/>
            <a:ext cx="7659360" cy="646278"/>
          </a:xfrm>
          <a:prstGeom prst="rect">
            <a:avLst/>
          </a:prstGeom>
        </p:spPr>
        <p:txBody>
          <a:bodyPr wrap="none" lIns="91386" tIns="45694" rIns="91386" bIns="45694">
            <a:spAutoFit/>
          </a:bodyPr>
          <a:lstStyle/>
          <a:p>
            <a:r>
              <a:rPr lang="en-US" altLang="ja-JP" sz="3600" dirty="0">
                <a:solidFill>
                  <a:schemeClr val="bg1"/>
                </a:solidFill>
                <a:cs typeface="Arial" pitchFamily="34" charset="0"/>
              </a:rPr>
              <a:t>UC-win/Road</a:t>
            </a:r>
            <a:r>
              <a:rPr lang="ja-JP" altLang="en-US" sz="3600" dirty="0">
                <a:solidFill>
                  <a:schemeClr val="bg1"/>
                </a:solidFill>
                <a:cs typeface="Arial" pitchFamily="34" charset="0"/>
              </a:rPr>
              <a:t>　土石流シミュレーション</a:t>
            </a:r>
            <a:endParaRPr lang="ja-JP" altLang="en-US" sz="3600" dirty="0"/>
          </a:p>
        </p:txBody>
      </p:sp>
    </p:spTree>
    <p:extLst>
      <p:ext uri="{BB962C8B-B14F-4D97-AF65-F5344CB8AC3E}">
        <p14:creationId xmlns:p14="http://schemas.microsoft.com/office/powerpoint/2010/main" val="4059441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9324" y="616124"/>
            <a:ext cx="9617075" cy="1333500"/>
          </a:xfrm>
        </p:spPr>
        <p:txBody>
          <a:bodyPr/>
          <a:lstStyle/>
          <a:p>
            <a:r>
              <a:rPr lang="ja-JP" altLang="en-US" sz="4300" dirty="0">
                <a:solidFill>
                  <a:schemeClr val="bg1"/>
                </a:solidFill>
              </a:rPr>
              <a:t>地震シミュレータ</a:t>
            </a:r>
          </a:p>
        </p:txBody>
      </p:sp>
      <p:sp>
        <p:nvSpPr>
          <p:cNvPr id="3" name="コンテンツ プレースホルダー 2"/>
          <p:cNvSpPr>
            <a:spLocks noGrp="1"/>
          </p:cNvSpPr>
          <p:nvPr>
            <p:ph idx="1"/>
          </p:nvPr>
        </p:nvSpPr>
        <p:spPr>
          <a:xfrm>
            <a:off x="849324" y="2272308"/>
            <a:ext cx="9921103" cy="1545084"/>
          </a:xfrm>
        </p:spPr>
        <p:txBody>
          <a:bodyPr>
            <a:normAutofit/>
          </a:bodyPr>
          <a:lstStyle/>
          <a:p>
            <a:pPr marL="0" indent="0">
              <a:buClr>
                <a:srgbClr val="00B0F0"/>
              </a:buClr>
              <a:buNone/>
            </a:pPr>
            <a:r>
              <a:rPr lang="ja-JP" altLang="en-US" sz="2400" dirty="0">
                <a:solidFill>
                  <a:schemeClr val="bg1"/>
                </a:solidFill>
              </a:rPr>
              <a:t>清水建設様へ納入</a:t>
            </a:r>
            <a:endParaRPr lang="en-US" altLang="ja-JP" sz="2400" dirty="0">
              <a:solidFill>
                <a:schemeClr val="bg1"/>
              </a:solidFill>
            </a:endParaRPr>
          </a:p>
          <a:p>
            <a:pPr marL="0" indent="0">
              <a:buClr>
                <a:srgbClr val="00B0F0"/>
              </a:buClr>
              <a:buNone/>
            </a:pPr>
            <a:r>
              <a:rPr lang="en-US" altLang="ja-JP" sz="2400" dirty="0">
                <a:solidFill>
                  <a:schemeClr val="bg1"/>
                </a:solidFill>
              </a:rPr>
              <a:t>UC-win/Road</a:t>
            </a:r>
            <a:r>
              <a:rPr lang="ja-JP" altLang="en-US" sz="2400" dirty="0">
                <a:solidFill>
                  <a:schemeClr val="bg1"/>
                </a:solidFill>
              </a:rPr>
              <a:t> 大型</a:t>
            </a:r>
            <a:r>
              <a:rPr lang="en-US" altLang="ja-JP" sz="2400" dirty="0">
                <a:solidFill>
                  <a:schemeClr val="bg1"/>
                </a:solidFill>
              </a:rPr>
              <a:t>6DOF</a:t>
            </a:r>
            <a:r>
              <a:rPr lang="ja-JP" altLang="en-US" sz="2400" dirty="0">
                <a:solidFill>
                  <a:schemeClr val="bg1"/>
                </a:solidFill>
              </a:rPr>
              <a:t>モーション連携システム、</a:t>
            </a:r>
            <a:r>
              <a:rPr lang="en-US" altLang="ja-JP" sz="2400" dirty="0">
                <a:solidFill>
                  <a:schemeClr val="bg1"/>
                </a:solidFill>
              </a:rPr>
              <a:t>3t</a:t>
            </a:r>
            <a:r>
              <a:rPr lang="ja-JP" altLang="en-US" sz="2400" dirty="0" err="1">
                <a:solidFill>
                  <a:schemeClr val="bg1"/>
                </a:solidFill>
              </a:rPr>
              <a:t>の載</a:t>
            </a:r>
            <a:r>
              <a:rPr lang="ja-JP" altLang="en-US" sz="2400" dirty="0">
                <a:solidFill>
                  <a:schemeClr val="bg1"/>
                </a:solidFill>
              </a:rPr>
              <a:t>荷で</a:t>
            </a:r>
            <a:r>
              <a:rPr lang="en-US" altLang="ja-JP" sz="2400" dirty="0">
                <a:solidFill>
                  <a:schemeClr val="bg1"/>
                </a:solidFill>
              </a:rPr>
              <a:t>1G</a:t>
            </a:r>
            <a:r>
              <a:rPr lang="ja-JP" altLang="en-US" sz="2400" dirty="0">
                <a:solidFill>
                  <a:schemeClr val="bg1"/>
                </a:solidFill>
              </a:rPr>
              <a:t>を再現可能</a:t>
            </a:r>
            <a:endParaRPr lang="en-US" altLang="ja-JP" sz="2400" dirty="0">
              <a:solidFill>
                <a:schemeClr val="bg1"/>
              </a:solidFill>
            </a:endParaRPr>
          </a:p>
          <a:p>
            <a:pPr marL="0" indent="0">
              <a:buClr>
                <a:srgbClr val="00B0F0"/>
              </a:buClr>
              <a:buNone/>
            </a:pPr>
            <a:r>
              <a:rPr lang="ja-JP" altLang="en-US" sz="2400" dirty="0">
                <a:solidFill>
                  <a:schemeClr val="bg1"/>
                </a:solidFill>
              </a:rPr>
              <a:t>フィジクスモデル設定により揺れと同期したオブジェクト挙動が再現可能</a:t>
            </a:r>
          </a:p>
        </p:txBody>
      </p:sp>
      <p:grpSp>
        <p:nvGrpSpPr>
          <p:cNvPr id="4" name="グループ化 3"/>
          <p:cNvGrpSpPr/>
          <p:nvPr/>
        </p:nvGrpSpPr>
        <p:grpSpPr>
          <a:xfrm>
            <a:off x="936373" y="4177780"/>
            <a:ext cx="9530406" cy="2880436"/>
            <a:chOff x="1394365" y="4504440"/>
            <a:chExt cx="8450923" cy="2554177"/>
          </a:xfrm>
        </p:grpSpPr>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4365" y="4513048"/>
              <a:ext cx="3819345" cy="2545568"/>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3908" y="4507721"/>
              <a:ext cx="2149310" cy="1140732"/>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8202" y="5917882"/>
              <a:ext cx="2149312" cy="1140734"/>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5590" y="4504440"/>
              <a:ext cx="2154215" cy="1144013"/>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5975" y="5917883"/>
              <a:ext cx="2149313" cy="1140734"/>
            </a:xfrm>
            <a:prstGeom prst="rect">
              <a:avLst/>
            </a:prstGeom>
            <a:ln>
              <a:noFill/>
            </a:ln>
            <a:effectLst>
              <a:outerShdw blurRad="292100" dist="139700" dir="2700000" algn="tl" rotWithShape="0">
                <a:srgbClr val="333333">
                  <a:alpha val="65000"/>
                </a:srgbClr>
              </a:outerShdw>
            </a:effectLst>
          </p:spPr>
        </p:pic>
        <p:sp>
          <p:nvSpPr>
            <p:cNvPr id="10" name="下矢印 9"/>
            <p:cNvSpPr/>
            <p:nvPr/>
          </p:nvSpPr>
          <p:spPr>
            <a:xfrm>
              <a:off x="6167686" y="5491866"/>
              <a:ext cx="623661" cy="5879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110359" tIns="55179" rIns="110359" bIns="55179" rtlCol="0" anchor="ctr"/>
            <a:lstStyle/>
            <a:p>
              <a:pPr algn="ctr"/>
              <a:endParaRPr lang="ja-JP" altLang="en-US">
                <a:solidFill>
                  <a:srgbClr val="FFFFFF"/>
                </a:solidFill>
              </a:endParaRPr>
            </a:p>
          </p:txBody>
        </p:sp>
        <p:sp>
          <p:nvSpPr>
            <p:cNvPr id="11" name="下矢印 10"/>
            <p:cNvSpPr/>
            <p:nvPr/>
          </p:nvSpPr>
          <p:spPr>
            <a:xfrm>
              <a:off x="8430867" y="5491866"/>
              <a:ext cx="623661" cy="58792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110359" tIns="55179" rIns="110359" bIns="55179" rtlCol="0" anchor="ctr"/>
            <a:lstStyle/>
            <a:p>
              <a:pPr algn="ctr"/>
              <a:endParaRPr lang="ja-JP" altLang="en-US">
                <a:solidFill>
                  <a:srgbClr val="FFFFFF"/>
                </a:solidFill>
              </a:endParaRPr>
            </a:p>
          </p:txBody>
        </p:sp>
      </p:grpSp>
    </p:spTree>
    <p:extLst>
      <p:ext uri="{BB962C8B-B14F-4D97-AF65-F5344CB8AC3E}">
        <p14:creationId xmlns:p14="http://schemas.microsoft.com/office/powerpoint/2010/main" val="26098991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solidFill>
                  <a:schemeClr val="bg1"/>
                </a:solidFill>
              </a:rPr>
              <a:t>UC-win/Road</a:t>
            </a:r>
            <a:r>
              <a:rPr lang="ja-JP" altLang="en-US" sz="3600" dirty="0">
                <a:solidFill>
                  <a:schemeClr val="bg1"/>
                </a:solidFill>
              </a:rPr>
              <a:t>地震シミュレーションサービス</a:t>
            </a:r>
          </a:p>
        </p:txBody>
      </p:sp>
      <p:sp>
        <p:nvSpPr>
          <p:cNvPr id="3" name="コンテンツ プレースホルダー 2"/>
          <p:cNvSpPr>
            <a:spLocks noGrp="1"/>
          </p:cNvSpPr>
          <p:nvPr>
            <p:ph idx="1"/>
          </p:nvPr>
        </p:nvSpPr>
        <p:spPr>
          <a:xfrm>
            <a:off x="849324" y="2272307"/>
            <a:ext cx="9777409" cy="792088"/>
          </a:xfrm>
        </p:spPr>
        <p:txBody>
          <a:bodyPr/>
          <a:lstStyle/>
          <a:p>
            <a:pPr marL="0" indent="0">
              <a:buClr>
                <a:srgbClr val="00B0F0"/>
              </a:buClr>
              <a:buNone/>
            </a:pPr>
            <a:r>
              <a:rPr lang="ja-JP" altLang="en-US" sz="2400" dirty="0">
                <a:solidFill>
                  <a:schemeClr val="bg1"/>
                </a:solidFill>
              </a:rPr>
              <a:t>地震による被害や影響の</a:t>
            </a:r>
            <a:r>
              <a:rPr lang="en-US" altLang="ja-JP" sz="2400" dirty="0">
                <a:solidFill>
                  <a:schemeClr val="bg1"/>
                </a:solidFill>
              </a:rPr>
              <a:t>UC-win/Road</a:t>
            </a:r>
            <a:r>
              <a:rPr lang="ja-JP" altLang="en-US" sz="2400" dirty="0">
                <a:solidFill>
                  <a:schemeClr val="bg1"/>
                </a:solidFill>
              </a:rPr>
              <a:t>シミュレーションデータ作成サービス </a:t>
            </a:r>
            <a:endParaRPr lang="en-US" altLang="ja-JP" sz="2400" dirty="0">
              <a:solidFill>
                <a:schemeClr val="bg1"/>
              </a:solidFill>
            </a:endParaRPr>
          </a:p>
          <a:p>
            <a:pPr marL="0" indent="0">
              <a:buNone/>
            </a:pPr>
            <a:r>
              <a:rPr lang="ja-JP" altLang="en-US" sz="1900" dirty="0">
                <a:solidFill>
                  <a:schemeClr val="bg1"/>
                </a:solidFill>
              </a:rPr>
              <a:t>　　</a:t>
            </a:r>
            <a:endParaRPr kumimoji="1" lang="ja-JP" altLang="en-US" dirty="0">
              <a:solidFill>
                <a:schemeClr val="bg1"/>
              </a:solidFill>
            </a:endParaRPr>
          </a:p>
        </p:txBody>
      </p:sp>
      <p:pic>
        <p:nvPicPr>
          <p:cNvPr id="4" name="Picture 5" descr="http://www.forum8.co.jp/topic/image/uc111/up111-seihin11-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0696" y="4352289"/>
            <a:ext cx="2435753" cy="1291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7" descr="http://www.forum8.co.jp/topic/image/uc111/up111-seihin11-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0655" y="4352283"/>
            <a:ext cx="2430035" cy="1288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9" descr="http://www.forum8.co.jp/topic/image/uc111/up111-seihin11-0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60690" y="2915102"/>
            <a:ext cx="2426226" cy="1286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1" descr="http://www.forum8.co.jp/topic/image/uc111/up111-seihin11-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11129" y="2915098"/>
            <a:ext cx="2430035" cy="1289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5" descr="D:\hal\picture\BCP\地震波形ＸＹＺ.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61559" y="2915098"/>
            <a:ext cx="2040631" cy="96644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46752" y="5836673"/>
            <a:ext cx="9711293" cy="1547662"/>
          </a:xfrm>
          <a:prstGeom prst="rect">
            <a:avLst/>
          </a:prstGeom>
          <a:ln>
            <a:solidFill>
              <a:srgbClr val="00B0F0"/>
            </a:solidFill>
          </a:ln>
        </p:spPr>
        <p:txBody>
          <a:bodyPr wrap="square" lIns="110294" tIns="55147" rIns="110294" bIns="55147">
            <a:spAutoFit/>
          </a:bodyPr>
          <a:lstStyle/>
          <a:p>
            <a:pPr>
              <a:lnSpc>
                <a:spcPts val="2776"/>
              </a:lnSpc>
            </a:pPr>
            <a:r>
              <a:rPr lang="ja-JP" altLang="en-US" sz="1900" dirty="0">
                <a:solidFill>
                  <a:srgbClr val="FFFFFF"/>
                </a:solidFill>
                <a:latin typeface="メイリオ" panose="020B0604030504040204" pitchFamily="50" charset="-128"/>
                <a:ea typeface="メイリオ" panose="020B0604030504040204" pitchFamily="50" charset="-128"/>
              </a:rPr>
              <a:t>・ベースとなる</a:t>
            </a:r>
            <a:r>
              <a:rPr lang="en-US" altLang="ja-JP" sz="1900" dirty="0">
                <a:solidFill>
                  <a:srgbClr val="FFFFFF"/>
                </a:solidFill>
                <a:latin typeface="メイリオ" panose="020B0604030504040204" pitchFamily="50" charset="-128"/>
                <a:ea typeface="メイリオ" panose="020B0604030504040204" pitchFamily="50" charset="-128"/>
              </a:rPr>
              <a:t>1</a:t>
            </a:r>
            <a:r>
              <a:rPr lang="ja-JP" altLang="en-US" sz="1900" dirty="0">
                <a:solidFill>
                  <a:srgbClr val="FFFFFF"/>
                </a:solidFill>
                <a:latin typeface="メイリオ" panose="020B0604030504040204" pitchFamily="50" charset="-128"/>
                <a:ea typeface="メイリオ" panose="020B0604030504040204" pitchFamily="50" charset="-128"/>
              </a:rPr>
              <a:t>モデルに対して、速度・加速度の情報を基に地震による振動を発生。</a:t>
            </a:r>
            <a:endParaRPr lang="en-US" altLang="ja-JP" sz="1900" dirty="0">
              <a:solidFill>
                <a:srgbClr val="FFFFFF"/>
              </a:solidFill>
              <a:latin typeface="メイリオ" panose="020B0604030504040204" pitchFamily="50" charset="-128"/>
              <a:ea typeface="メイリオ" panose="020B0604030504040204" pitchFamily="50" charset="-128"/>
            </a:endParaRPr>
          </a:p>
          <a:p>
            <a:pPr>
              <a:lnSpc>
                <a:spcPts val="2776"/>
              </a:lnSpc>
            </a:pPr>
            <a:r>
              <a:rPr lang="ja-JP" altLang="en-US" sz="1900" dirty="0">
                <a:solidFill>
                  <a:srgbClr val="FFFFFF"/>
                </a:solidFill>
                <a:latin typeface="メイリオ" panose="020B0604030504040204" pitchFamily="50" charset="-128"/>
                <a:ea typeface="メイリオ" panose="020B0604030504040204" pitchFamily="50" charset="-128"/>
              </a:rPr>
              <a:t>・ベースモデルの上に配置されている全てのモデルを揺動させる仕組み。</a:t>
            </a:r>
            <a:endParaRPr lang="en-US" altLang="ja-JP" sz="1900" dirty="0">
              <a:solidFill>
                <a:srgbClr val="FFFFFF"/>
              </a:solidFill>
              <a:latin typeface="メイリオ" panose="020B0604030504040204" pitchFamily="50" charset="-128"/>
              <a:ea typeface="メイリオ" panose="020B0604030504040204" pitchFamily="50" charset="-128"/>
            </a:endParaRPr>
          </a:p>
          <a:p>
            <a:pPr>
              <a:lnSpc>
                <a:spcPts val="2776"/>
              </a:lnSpc>
            </a:pPr>
            <a:r>
              <a:rPr lang="ja-JP" altLang="en-US" sz="1900" dirty="0">
                <a:solidFill>
                  <a:srgbClr val="FFFFFF"/>
                </a:solidFill>
                <a:latin typeface="メイリオ" panose="020B0604030504040204" pitchFamily="50" charset="-128"/>
                <a:ea typeface="メイリオ" panose="020B0604030504040204" pitchFamily="50" charset="-128"/>
              </a:rPr>
              <a:t>・モデル毎に重量、重心高さ、摩擦力、反発力を設定することが可能。</a:t>
            </a:r>
            <a:endParaRPr lang="en-US" altLang="ja-JP" sz="1900" dirty="0">
              <a:solidFill>
                <a:srgbClr val="FFFFFF"/>
              </a:solidFill>
              <a:latin typeface="メイリオ" panose="020B0604030504040204" pitchFamily="50" charset="-128"/>
              <a:ea typeface="メイリオ" panose="020B0604030504040204" pitchFamily="50" charset="-128"/>
            </a:endParaRPr>
          </a:p>
          <a:p>
            <a:pPr>
              <a:lnSpc>
                <a:spcPts val="2776"/>
              </a:lnSpc>
            </a:pPr>
            <a:r>
              <a:rPr lang="ja-JP" altLang="en-US" sz="1900" dirty="0">
                <a:solidFill>
                  <a:srgbClr val="FFFFFF"/>
                </a:solidFill>
                <a:latin typeface="メイリオ" panose="020B0604030504040204" pitchFamily="50" charset="-128"/>
                <a:ea typeface="メイリオ" panose="020B0604030504040204" pitchFamily="50" charset="-128"/>
              </a:rPr>
              <a:t>・重力の影響も考慮した振動、転倒、移動の動きをシミュレーション。</a:t>
            </a:r>
            <a:endParaRPr lang="ja-JP" altLang="en-US" sz="1900" dirty="0">
              <a:solidFill>
                <a:srgbClr val="FFFFFF"/>
              </a:solidFill>
            </a:endParaRPr>
          </a:p>
        </p:txBody>
      </p:sp>
      <p:sp>
        <p:nvSpPr>
          <p:cNvPr id="10" name="正方形/長方形 9"/>
          <p:cNvSpPr/>
          <p:nvPr/>
        </p:nvSpPr>
        <p:spPr>
          <a:xfrm>
            <a:off x="9034530" y="7498613"/>
            <a:ext cx="1654224" cy="403759"/>
          </a:xfrm>
          <a:prstGeom prst="rect">
            <a:avLst/>
          </a:prstGeom>
        </p:spPr>
        <p:txBody>
          <a:bodyPr wrap="none" lIns="110294" tIns="55147" rIns="110294" bIns="55147">
            <a:spAutoFit/>
          </a:bodyPr>
          <a:lstStyle/>
          <a:p>
            <a:r>
              <a:rPr lang="en-US" altLang="ja-JP" sz="1900" dirty="0">
                <a:solidFill>
                  <a:srgbClr val="FFFFFF"/>
                </a:solidFill>
                <a:latin typeface="メイリオ" panose="020B0604030504040204" pitchFamily="50" charset="-128"/>
                <a:ea typeface="メイリオ" panose="020B0604030504040204" pitchFamily="50" charset="-128"/>
                <a:hlinkClick r:id="rId8" action="ppaction://hlinkfile"/>
              </a:rPr>
              <a:t>eq-sim.mp4</a:t>
            </a:r>
            <a:endParaRPr lang="ja-JP" altLang="en-US" sz="1900" dirty="0">
              <a:solidFill>
                <a:srgbClr val="FFFFFF"/>
              </a:solidFill>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61549" y="3932165"/>
            <a:ext cx="2069100" cy="1718670"/>
          </a:xfrm>
          <a:prstGeom prst="rect">
            <a:avLst/>
          </a:prstGeom>
        </p:spPr>
      </p:pic>
    </p:spTree>
    <p:extLst>
      <p:ext uri="{BB962C8B-B14F-4D97-AF65-F5344CB8AC3E}">
        <p14:creationId xmlns:p14="http://schemas.microsoft.com/office/powerpoint/2010/main" val="53033504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30782" y="-31948"/>
            <a:ext cx="11376000" cy="599803"/>
          </a:xfrm>
          <a:prstGeom prst="rect">
            <a:avLst/>
          </a:prstGeom>
          <a:solidFill>
            <a:srgbClr val="0A162F"/>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77" name="正方形/長方形 76"/>
          <p:cNvSpPr/>
          <p:nvPr/>
        </p:nvSpPr>
        <p:spPr>
          <a:xfrm>
            <a:off x="1481386" y="93306"/>
            <a:ext cx="10195618" cy="522818"/>
          </a:xfrm>
          <a:prstGeom prst="rect">
            <a:avLst/>
          </a:prstGeom>
        </p:spPr>
        <p:txBody>
          <a:bodyPr wrap="square" lIns="91028" tIns="45521" rIns="91028" bIns="45521">
            <a:spAutoFit/>
          </a:bodyPr>
          <a:lstStyle/>
          <a:p>
            <a:r>
              <a:rPr lang="en-US" altLang="ja-JP" sz="2000" b="1" dirty="0">
                <a:solidFill>
                  <a:prstClr val="white"/>
                </a:solidFill>
                <a:latin typeface="メイリオ" pitchFamily="50" charset="-128"/>
                <a:ea typeface="メイリオ" pitchFamily="50" charset="-128"/>
                <a:cs typeface="メイリオ" pitchFamily="50" charset="-128"/>
              </a:rPr>
              <a:t>series</a:t>
            </a:r>
            <a:r>
              <a:rPr lang="en-US" altLang="ja-JP" sz="2800" b="1" dirty="0">
                <a:solidFill>
                  <a:prstClr val="white"/>
                </a:solidFill>
                <a:latin typeface="メイリオ" pitchFamily="50" charset="-128"/>
                <a:ea typeface="メイリオ" pitchFamily="50" charset="-128"/>
                <a:cs typeface="メイリオ" pitchFamily="50" charset="-128"/>
              </a:rPr>
              <a:t>     </a:t>
            </a:r>
            <a:r>
              <a:rPr lang="ja-JP" altLang="en-US" sz="2800" b="1" dirty="0">
                <a:solidFill>
                  <a:prstClr val="white"/>
                </a:solidFill>
                <a:latin typeface="メイリオ" pitchFamily="50" charset="-128"/>
                <a:ea typeface="メイリオ" pitchFamily="50" charset="-128"/>
                <a:cs typeface="メイリオ" pitchFamily="50" charset="-128"/>
              </a:rPr>
              <a:t>スイートデータ消去　</a:t>
            </a:r>
          </a:p>
        </p:txBody>
      </p:sp>
      <p:pic>
        <p:nvPicPr>
          <p:cNvPr id="80" name="Picture 1" descr="C:\Users\oota.TOKYO2\Desktop\広告・広報用素材\営業依頼\ＰＰＴ\名称未設定-白.png"/>
          <p:cNvPicPr>
            <a:picLocks noChangeAspect="1" noChangeArrowheads="1"/>
          </p:cNvPicPr>
          <p:nvPr/>
        </p:nvPicPr>
        <p:blipFill>
          <a:blip r:embed="rId2" cstate="print"/>
          <a:srcRect/>
          <a:stretch>
            <a:fillRect/>
          </a:stretch>
        </p:blipFill>
        <p:spPr bwMode="auto">
          <a:xfrm>
            <a:off x="113234" y="6152"/>
            <a:ext cx="1409378" cy="531537"/>
          </a:xfrm>
          <a:prstGeom prst="rect">
            <a:avLst/>
          </a:prstGeom>
          <a:noFill/>
        </p:spPr>
      </p:pic>
      <p:sp>
        <p:nvSpPr>
          <p:cNvPr id="14" name="正方形/長方形 13"/>
          <p:cNvSpPr/>
          <p:nvPr/>
        </p:nvSpPr>
        <p:spPr>
          <a:xfrm>
            <a:off x="1049338" y="7193654"/>
            <a:ext cx="2160240" cy="307777"/>
          </a:xfrm>
          <a:prstGeom prst="rect">
            <a:avLst/>
          </a:prstGeom>
        </p:spPr>
        <p:txBody>
          <a:bodyPr wrap="square">
            <a:spAutoFit/>
          </a:bodyPr>
          <a:lstStyle/>
          <a:p>
            <a:r>
              <a:rPr lang="ja-JP" altLang="en-US" sz="1400" dirty="0">
                <a:solidFill>
                  <a:prstClr val="black"/>
                </a:solidFill>
                <a:latin typeface="メイリオ" pitchFamily="50" charset="-128"/>
                <a:ea typeface="メイリオ" pitchFamily="50" charset="-128"/>
              </a:rPr>
              <a:t>消去から認証の流れ</a:t>
            </a:r>
          </a:p>
        </p:txBody>
      </p:sp>
      <p:sp>
        <p:nvSpPr>
          <p:cNvPr id="15" name="タイトル 7"/>
          <p:cNvSpPr txBox="1">
            <a:spLocks/>
          </p:cNvSpPr>
          <p:nvPr/>
        </p:nvSpPr>
        <p:spPr bwMode="auto">
          <a:xfrm>
            <a:off x="661451" y="1185354"/>
            <a:ext cx="9820935" cy="1086954"/>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lgn="just">
              <a:buFont typeface="Wingdings" pitchFamily="2" charset="2"/>
              <a:buNone/>
            </a:pPr>
            <a:r>
              <a:rPr lang="ja-JP" altLang="en-US" sz="1800" b="0" dirty="0">
                <a:solidFill>
                  <a:prstClr val="black">
                    <a:lumMod val="85000"/>
                    <a:lumOff val="15000"/>
                  </a:prstClr>
                </a:solidFill>
              </a:rPr>
              <a:t>消去サービス業者に依頼することなく、ユーザ自身が安心・確実に実行できるハードディスク内に保存したデータの消去ツール。</a:t>
            </a:r>
            <a:r>
              <a:rPr lang="en-US" altLang="ja-JP" sz="1800" b="0" dirty="0">
                <a:solidFill>
                  <a:prstClr val="black">
                    <a:lumMod val="85000"/>
                    <a:lumOff val="15000"/>
                  </a:prstClr>
                </a:solidFill>
              </a:rPr>
              <a:t>ADEC</a:t>
            </a:r>
            <a:r>
              <a:rPr lang="ja-JP" altLang="en-US" sz="1800" b="0" dirty="0">
                <a:solidFill>
                  <a:prstClr val="black">
                    <a:lumMod val="85000"/>
                    <a:lumOff val="15000"/>
                  </a:prstClr>
                </a:solidFill>
              </a:rPr>
              <a:t>（データ適正消去実行証明協議会）の認証に適合。国際標準の長期署名規格（</a:t>
            </a:r>
            <a:r>
              <a:rPr lang="en-US" altLang="ja-JP" sz="1800" b="0" dirty="0" err="1">
                <a:solidFill>
                  <a:prstClr val="black">
                    <a:lumMod val="85000"/>
                    <a:lumOff val="15000"/>
                  </a:prstClr>
                </a:solidFill>
              </a:rPr>
              <a:t>PAdES</a:t>
            </a:r>
            <a:r>
              <a:rPr lang="ja-JP" altLang="en-US" sz="1800" b="0" dirty="0">
                <a:solidFill>
                  <a:prstClr val="black">
                    <a:lumMod val="85000"/>
                    <a:lumOff val="15000"/>
                  </a:prstClr>
                </a:solidFill>
              </a:rPr>
              <a:t>）に準拠した電子署名およびタイムスタンプが付与された「データ適正消去実行証明書」を発行。</a:t>
            </a:r>
          </a:p>
        </p:txBody>
      </p:sp>
      <p:sp>
        <p:nvSpPr>
          <p:cNvPr id="16" name="タイトル 7"/>
          <p:cNvSpPr txBox="1">
            <a:spLocks/>
          </p:cNvSpPr>
          <p:nvPr/>
        </p:nvSpPr>
        <p:spPr bwMode="auto">
          <a:xfrm>
            <a:off x="5668690" y="7357415"/>
            <a:ext cx="5184576" cy="459509"/>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lgn="just">
              <a:buFont typeface="Wingdings" pitchFamily="2" charset="2"/>
              <a:buNone/>
            </a:pPr>
            <a:r>
              <a:rPr lang="ja-JP" altLang="en-US" sz="1600" b="0" dirty="0">
                <a:solidFill>
                  <a:prstClr val="black">
                    <a:lumMod val="85000"/>
                    <a:lumOff val="15000"/>
                  </a:prstClr>
                </a:solidFill>
              </a:rPr>
              <a:t>◆参考</a:t>
            </a:r>
            <a:endParaRPr lang="en-US" altLang="ja-JP" sz="1600" b="0" dirty="0">
              <a:solidFill>
                <a:prstClr val="black">
                  <a:lumMod val="85000"/>
                  <a:lumOff val="15000"/>
                </a:prstClr>
              </a:solidFill>
            </a:endParaRPr>
          </a:p>
          <a:p>
            <a:pPr algn="just">
              <a:buFont typeface="Wingdings" pitchFamily="2" charset="2"/>
              <a:buNone/>
            </a:pPr>
            <a:r>
              <a:rPr lang="ja-JP" altLang="en-US" sz="1600" b="0" dirty="0">
                <a:solidFill>
                  <a:prstClr val="black">
                    <a:lumMod val="85000"/>
                    <a:lumOff val="15000"/>
                  </a:prstClr>
                </a:solidFill>
                <a:hlinkClick r:id="rId3"/>
              </a:rPr>
              <a:t>データ適正消去実行証明協議会（</a:t>
            </a:r>
            <a:r>
              <a:rPr lang="en-US" altLang="ja-JP" sz="1600" b="0" dirty="0">
                <a:solidFill>
                  <a:prstClr val="black">
                    <a:lumMod val="85000"/>
                    <a:lumOff val="15000"/>
                  </a:prstClr>
                </a:solidFill>
                <a:hlinkClick r:id="rId3"/>
              </a:rPr>
              <a:t>ADEC</a:t>
            </a:r>
            <a:r>
              <a:rPr lang="ja-JP" altLang="en-US" sz="1600" b="0" dirty="0">
                <a:solidFill>
                  <a:prstClr val="black">
                    <a:lumMod val="85000"/>
                    <a:lumOff val="15000"/>
                  </a:prstClr>
                </a:solidFill>
                <a:hlinkClick r:id="rId3"/>
              </a:rPr>
              <a:t>）事務局</a:t>
            </a:r>
            <a:endParaRPr lang="en-US" altLang="ja-JP" sz="1600" b="0" dirty="0">
              <a:solidFill>
                <a:prstClr val="black">
                  <a:lumMod val="85000"/>
                  <a:lumOff val="15000"/>
                </a:prstClr>
              </a:solidFill>
            </a:endParaRPr>
          </a:p>
        </p:txBody>
      </p:sp>
      <p:pic>
        <p:nvPicPr>
          <p:cNvPr id="17" name="図 16"/>
          <p:cNvPicPr>
            <a:picLocks noChangeAspect="1"/>
          </p:cNvPicPr>
          <p:nvPr/>
        </p:nvPicPr>
        <p:blipFill>
          <a:blip r:embed="rId4" cstate="print"/>
          <a:stretch>
            <a:fillRect/>
          </a:stretch>
        </p:blipFill>
        <p:spPr>
          <a:xfrm>
            <a:off x="6316762" y="2716606"/>
            <a:ext cx="2255961" cy="3143053"/>
          </a:xfrm>
          <a:prstGeom prst="rect">
            <a:avLst/>
          </a:prstGeom>
          <a:ln w="3175" cmpd="sng">
            <a:solidFill>
              <a:schemeClr val="bg2">
                <a:lumMod val="75000"/>
              </a:schemeClr>
            </a:solidFill>
          </a:ln>
        </p:spPr>
      </p:pic>
      <p:sp>
        <p:nvSpPr>
          <p:cNvPr id="18" name="正方形/長方形 17"/>
          <p:cNvSpPr/>
          <p:nvPr/>
        </p:nvSpPr>
        <p:spPr>
          <a:xfrm>
            <a:off x="6244754" y="2383530"/>
            <a:ext cx="2736304" cy="307777"/>
          </a:xfrm>
          <a:prstGeom prst="rect">
            <a:avLst/>
          </a:prstGeom>
        </p:spPr>
        <p:txBody>
          <a:bodyPr wrap="square">
            <a:spAutoFit/>
          </a:bodyPr>
          <a:lstStyle/>
          <a:p>
            <a:r>
              <a:rPr lang="ja-JP" altLang="en-US" sz="1400" dirty="0">
                <a:solidFill>
                  <a:prstClr val="black"/>
                </a:solidFill>
                <a:latin typeface="メイリオ" pitchFamily="50" charset="-128"/>
                <a:ea typeface="メイリオ" pitchFamily="50" charset="-128"/>
              </a:rPr>
              <a:t>データ適正消去実行証明書</a:t>
            </a:r>
          </a:p>
        </p:txBody>
      </p:sp>
      <p:pic>
        <p:nvPicPr>
          <p:cNvPr id="19" name="図 18"/>
          <p:cNvPicPr>
            <a:picLocks noChangeAspect="1"/>
          </p:cNvPicPr>
          <p:nvPr/>
        </p:nvPicPr>
        <p:blipFill>
          <a:blip r:embed="rId5" cstate="print"/>
          <a:stretch>
            <a:fillRect/>
          </a:stretch>
        </p:blipFill>
        <p:spPr>
          <a:xfrm>
            <a:off x="1049338" y="2424603"/>
            <a:ext cx="3683248" cy="4691756"/>
          </a:xfrm>
          <a:prstGeom prst="rect">
            <a:avLst/>
          </a:prstGeom>
          <a:ln w="3175" cmpd="sng">
            <a:solidFill>
              <a:schemeClr val="bg2">
                <a:lumMod val="75000"/>
              </a:schemeClr>
            </a:solidFill>
          </a:ln>
        </p:spPr>
      </p:pic>
      <p:graphicFrame>
        <p:nvGraphicFramePr>
          <p:cNvPr id="11" name="図表 10"/>
          <p:cNvGraphicFramePr/>
          <p:nvPr/>
        </p:nvGraphicFramePr>
        <p:xfrm>
          <a:off x="5401751" y="5974405"/>
          <a:ext cx="4083363" cy="12395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 Box 6">
            <a:extLst>
              <a:ext uri="{FF2B5EF4-FFF2-40B4-BE49-F238E27FC236}">
                <a16:creationId xmlns="" xmlns:a16="http://schemas.microsoft.com/office/drawing/2014/main" id="{53A391F7-8DA1-456B-A930-C9B4E3F54C12}"/>
              </a:ext>
            </a:extLst>
          </p:cNvPr>
          <p:cNvSpPr txBox="1">
            <a:spLocks noChangeArrowheads="1"/>
          </p:cNvSpPr>
          <p:nvPr/>
        </p:nvSpPr>
        <p:spPr bwMode="auto">
          <a:xfrm>
            <a:off x="401266" y="773428"/>
            <a:ext cx="10222956" cy="41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86" tIns="54955" rIns="109886" bIns="54955">
            <a:spAutoFit/>
          </a:bodyPr>
          <a:lstStyle>
            <a:defPPr>
              <a:defRPr lang="ja-JP"/>
            </a:defPPr>
            <a:lvl1pPr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1pPr>
            <a:lvl2pPr marL="452782"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2pPr>
            <a:lvl3pPr marL="908733"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3pPr>
            <a:lvl4pPr marL="1364691"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4pPr>
            <a:lvl5pPr marL="1820644" indent="3174" algn="l" rtl="0" fontAlgn="base">
              <a:spcBef>
                <a:spcPct val="0"/>
              </a:spcBef>
              <a:spcAft>
                <a:spcPct val="0"/>
              </a:spcAft>
              <a:defRPr kumimoji="1" sz="2100" kern="1200">
                <a:solidFill>
                  <a:schemeClr val="tx1"/>
                </a:solidFill>
                <a:latin typeface="Arial" pitchFamily="34" charset="0"/>
                <a:ea typeface="ＭＳ Ｐゴシック" pitchFamily="50" charset="-128"/>
                <a:cs typeface="+mn-cs"/>
              </a:defRPr>
            </a:lvl5pPr>
            <a:lvl6pPr marL="2279773" algn="l" defTabSz="911908" rtl="0" eaLnBrk="1" latinLnBrk="0" hangingPunct="1">
              <a:defRPr kumimoji="1" sz="2100" kern="1200">
                <a:solidFill>
                  <a:schemeClr val="tx1"/>
                </a:solidFill>
                <a:latin typeface="Arial" pitchFamily="34" charset="0"/>
                <a:ea typeface="ＭＳ Ｐゴシック" pitchFamily="50" charset="-128"/>
                <a:cs typeface="+mn-cs"/>
              </a:defRPr>
            </a:lvl6pPr>
            <a:lvl7pPr marL="2735722" algn="l" defTabSz="911908" rtl="0" eaLnBrk="1" latinLnBrk="0" hangingPunct="1">
              <a:defRPr kumimoji="1" sz="2100" kern="1200">
                <a:solidFill>
                  <a:schemeClr val="tx1"/>
                </a:solidFill>
                <a:latin typeface="Arial" pitchFamily="34" charset="0"/>
                <a:ea typeface="ＭＳ Ｐゴシック" pitchFamily="50" charset="-128"/>
                <a:cs typeface="+mn-cs"/>
              </a:defRPr>
            </a:lvl7pPr>
            <a:lvl8pPr marL="3191683" algn="l" defTabSz="911908" rtl="0" eaLnBrk="1" latinLnBrk="0" hangingPunct="1">
              <a:defRPr kumimoji="1" sz="2100" kern="1200">
                <a:solidFill>
                  <a:schemeClr val="tx1"/>
                </a:solidFill>
                <a:latin typeface="Arial" pitchFamily="34" charset="0"/>
                <a:ea typeface="ＭＳ Ｐゴシック" pitchFamily="50" charset="-128"/>
                <a:cs typeface="+mn-cs"/>
              </a:defRPr>
            </a:lvl8pPr>
            <a:lvl9pPr marL="3647628" algn="l" defTabSz="911908" rtl="0" eaLnBrk="1" latinLnBrk="0" hangingPunct="1">
              <a:defRPr kumimoji="1" sz="2100" kern="1200">
                <a:solidFill>
                  <a:schemeClr val="tx1"/>
                </a:solidFill>
                <a:latin typeface="Arial" pitchFamily="34" charset="0"/>
                <a:ea typeface="ＭＳ Ｐゴシック" pitchFamily="50" charset="-128"/>
                <a:cs typeface="+mn-cs"/>
              </a:defRPr>
            </a:lvl9pPr>
          </a:lstStyle>
          <a:p>
            <a:pPr defTabSz="1102671">
              <a:defRPr/>
            </a:pPr>
            <a:r>
              <a:rPr lang="en-US" altLang="ja-JP" sz="2000" b="1" dirty="0">
                <a:solidFill>
                  <a:srgbClr val="000000"/>
                </a:solidFill>
                <a:latin typeface="メイリオ" pitchFamily="50" charset="-128"/>
                <a:ea typeface="メイリオ" pitchFamily="50" charset="-128"/>
              </a:rPr>
              <a:t>ADEC(</a:t>
            </a:r>
            <a:r>
              <a:rPr lang="ja-JP" altLang="en-US" sz="2000" b="1" dirty="0">
                <a:solidFill>
                  <a:srgbClr val="000000"/>
                </a:solidFill>
                <a:latin typeface="メイリオ" pitchFamily="50" charset="-128"/>
                <a:ea typeface="メイリオ" pitchFamily="50" charset="-128"/>
              </a:rPr>
              <a:t>データ適正消去実行証明協議会</a:t>
            </a:r>
            <a:r>
              <a:rPr lang="en-US" altLang="ja-JP" sz="2000" b="1" dirty="0">
                <a:solidFill>
                  <a:srgbClr val="000000"/>
                </a:solidFill>
                <a:latin typeface="メイリオ" pitchFamily="50" charset="-128"/>
                <a:ea typeface="メイリオ" pitchFamily="50" charset="-128"/>
              </a:rPr>
              <a:t>)</a:t>
            </a:r>
            <a:r>
              <a:rPr lang="ja-JP" altLang="en-US" sz="2000" b="1" dirty="0">
                <a:solidFill>
                  <a:srgbClr val="000000"/>
                </a:solidFill>
                <a:latin typeface="メイリオ" pitchFamily="50" charset="-128"/>
                <a:ea typeface="メイリオ" pitchFamily="50" charset="-128"/>
              </a:rPr>
              <a:t>の認証に適合したデータ消去ツール</a:t>
            </a:r>
          </a:p>
        </p:txBody>
      </p:sp>
    </p:spTree>
    <p:extLst>
      <p:ext uri="{BB962C8B-B14F-4D97-AF65-F5344CB8AC3E}">
        <p14:creationId xmlns:p14="http://schemas.microsoft.com/office/powerpoint/2010/main" val="3839836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Box 4"/>
          <p:cNvSpPr txBox="1">
            <a:spLocks noChangeArrowheads="1"/>
          </p:cNvSpPr>
          <p:nvPr/>
        </p:nvSpPr>
        <p:spPr bwMode="auto">
          <a:xfrm>
            <a:off x="282893" y="1689102"/>
            <a:ext cx="222845" cy="4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313" tIns="55155" rIns="110313" bIns="55155">
            <a:spAutoFit/>
          </a:bodyPr>
          <a:lstStyle>
            <a:lvl1pPr eaLnBrk="0" hangingPunct="0">
              <a:defRPr kumimoji="1" sz="2400" b="1">
                <a:solidFill>
                  <a:schemeClr val="bg1"/>
                </a:solidFill>
                <a:latin typeface="Times New Roman" pitchFamily="18" charset="0"/>
                <a:ea typeface="ＭＳ Ｐゴシック" pitchFamily="50" charset="-128"/>
              </a:defRPr>
            </a:lvl1pPr>
            <a:lvl2pPr marL="742950" indent="-285750" eaLnBrk="0" hangingPunct="0">
              <a:defRPr kumimoji="1" sz="2400" b="1">
                <a:solidFill>
                  <a:schemeClr val="bg1"/>
                </a:solidFill>
                <a:latin typeface="Times New Roman" pitchFamily="18" charset="0"/>
                <a:ea typeface="ＭＳ Ｐゴシック" pitchFamily="50" charset="-128"/>
              </a:defRPr>
            </a:lvl2pPr>
            <a:lvl3pPr marL="1143000" indent="-228600" eaLnBrk="0" hangingPunct="0">
              <a:defRPr kumimoji="1" sz="2400" b="1">
                <a:solidFill>
                  <a:schemeClr val="bg1"/>
                </a:solidFill>
                <a:latin typeface="Times New Roman" pitchFamily="18" charset="0"/>
                <a:ea typeface="ＭＳ Ｐゴシック" pitchFamily="50" charset="-128"/>
              </a:defRPr>
            </a:lvl3pPr>
            <a:lvl4pPr marL="1600200" indent="-228600" eaLnBrk="0" hangingPunct="0">
              <a:defRPr kumimoji="1" sz="2400" b="1">
                <a:solidFill>
                  <a:schemeClr val="bg1"/>
                </a:solidFill>
                <a:latin typeface="Times New Roman" pitchFamily="18" charset="0"/>
                <a:ea typeface="ＭＳ Ｐゴシック" pitchFamily="50" charset="-128"/>
              </a:defRPr>
            </a:lvl4pPr>
            <a:lvl5pPr marL="2057400" indent="-228600" eaLnBrk="0" hangingPunct="0">
              <a:defRPr kumimoji="1" sz="2400" b="1">
                <a:solidFill>
                  <a:schemeClr val="bg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sz="2400" b="1">
                <a:solidFill>
                  <a:schemeClr val="bg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sz="2400" b="1">
                <a:solidFill>
                  <a:schemeClr val="bg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sz="2400" b="1">
                <a:solidFill>
                  <a:schemeClr val="bg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sz="2400" b="1">
                <a:solidFill>
                  <a:schemeClr val="bg1"/>
                </a:solidFill>
                <a:latin typeface="Times New Roman" pitchFamily="18" charset="0"/>
                <a:ea typeface="ＭＳ Ｐゴシック" pitchFamily="50" charset="-128"/>
              </a:defRPr>
            </a:lvl9pPr>
          </a:lstStyle>
          <a:p>
            <a:pPr eaLnBrk="1" hangingPunct="1"/>
            <a:endParaRPr lang="ja-JP" altLang="ja-JP" sz="1900">
              <a:solidFill>
                <a:srgbClr val="000000"/>
              </a:solidFill>
            </a:endParaRPr>
          </a:p>
        </p:txBody>
      </p:sp>
      <p:sp>
        <p:nvSpPr>
          <p:cNvPr id="4" name="正方形/長方形 3"/>
          <p:cNvSpPr/>
          <p:nvPr/>
        </p:nvSpPr>
        <p:spPr>
          <a:xfrm>
            <a:off x="2509943" y="556312"/>
            <a:ext cx="6269556" cy="707834"/>
          </a:xfrm>
          <a:prstGeom prst="rect">
            <a:avLst/>
          </a:prstGeom>
        </p:spPr>
        <p:txBody>
          <a:bodyPr wrap="none" lIns="91386" tIns="45694" rIns="91386" bIns="45694">
            <a:spAutoFit/>
          </a:bodyPr>
          <a:lstStyle/>
          <a:p>
            <a:pPr algn="ctr"/>
            <a:r>
              <a:rPr lang="en-US" altLang="ja-JP" sz="4000" dirty="0">
                <a:solidFill>
                  <a:srgbClr val="FFFFFF"/>
                </a:solidFill>
              </a:rPr>
              <a:t>UC-1 Engineer's Suite</a:t>
            </a:r>
            <a:r>
              <a:rPr lang="ja-JP" altLang="en-US" sz="4000" dirty="0">
                <a:solidFill>
                  <a:srgbClr val="FFFFFF"/>
                </a:solidFill>
              </a:rPr>
              <a:t>積算</a:t>
            </a:r>
          </a:p>
        </p:txBody>
      </p:sp>
      <p:sp>
        <p:nvSpPr>
          <p:cNvPr id="2" name="正方形/長方形 1"/>
          <p:cNvSpPr/>
          <p:nvPr/>
        </p:nvSpPr>
        <p:spPr>
          <a:xfrm>
            <a:off x="545282" y="1695954"/>
            <a:ext cx="10189677" cy="923330"/>
          </a:xfrm>
          <a:prstGeom prst="rect">
            <a:avLst/>
          </a:prstGeom>
        </p:spPr>
        <p:txBody>
          <a:bodyPr wrap="square" lIns="91386" tIns="45694" rIns="91386" bIns="45694">
            <a:spAutoFit/>
          </a:bodyPr>
          <a:lstStyle/>
          <a:p>
            <a:pPr>
              <a:spcBef>
                <a:spcPts val="600"/>
              </a:spcBef>
            </a:pPr>
            <a:r>
              <a:rPr lang="ja-JP" altLang="en-US" sz="1800" dirty="0">
                <a:solidFill>
                  <a:srgbClr val="FFFFFF"/>
                </a:solidFill>
              </a:rPr>
              <a:t>積算をサポートするソフトとしてこの度、弊社が開発した積算ソフト（公共土木）の機能をご紹介します。基本的な機能を用意しつつ、弊社独自の機能として連携を意識し、下記のようなコンセプト（連携、簡単、サポート）をベースとして開発を行いました。</a:t>
            </a:r>
          </a:p>
        </p:txBody>
      </p:sp>
      <p:sp>
        <p:nvSpPr>
          <p:cNvPr id="3" name="テキスト ボックス 2"/>
          <p:cNvSpPr txBox="1"/>
          <p:nvPr/>
        </p:nvSpPr>
        <p:spPr>
          <a:xfrm>
            <a:off x="689299" y="2776367"/>
            <a:ext cx="6168567" cy="1754274"/>
          </a:xfrm>
          <a:prstGeom prst="rect">
            <a:avLst/>
          </a:prstGeom>
          <a:noFill/>
        </p:spPr>
        <p:txBody>
          <a:bodyPr wrap="none" lIns="91386" tIns="45694" rIns="91386" bIns="45694" rtlCol="0">
            <a:spAutoFit/>
          </a:bodyPr>
          <a:lstStyle/>
          <a:p>
            <a:r>
              <a:rPr lang="ja-JP" altLang="en-US" sz="1800" b="1" dirty="0">
                <a:solidFill>
                  <a:srgbClr val="FFFFFF"/>
                </a:solidFill>
              </a:rPr>
              <a:t>・主要機能</a:t>
            </a:r>
            <a:r>
              <a:rPr lang="ja-JP" altLang="en-US" sz="1800" dirty="0">
                <a:solidFill>
                  <a:srgbClr val="FFFFFF"/>
                </a:solidFill>
              </a:rPr>
              <a:t> 国土交通省土木工事積算基準対応（</a:t>
            </a:r>
            <a:r>
              <a:rPr lang="en-US" altLang="ja-JP" sz="1800" dirty="0">
                <a:solidFill>
                  <a:srgbClr val="FFFFFF"/>
                </a:solidFill>
              </a:rPr>
              <a:t>H26</a:t>
            </a:r>
            <a:r>
              <a:rPr lang="ja-JP" altLang="en-US" sz="1800" dirty="0">
                <a:solidFill>
                  <a:srgbClr val="FFFFFF"/>
                </a:solidFill>
              </a:rPr>
              <a:t>年度版） </a:t>
            </a:r>
          </a:p>
          <a:p>
            <a:r>
              <a:rPr lang="ja-JP" altLang="en-US" sz="1800" dirty="0">
                <a:solidFill>
                  <a:srgbClr val="FFFFFF"/>
                </a:solidFill>
              </a:rPr>
              <a:t>・単価データベース（</a:t>
            </a:r>
            <a:r>
              <a:rPr lang="en-US" altLang="ja-JP" sz="1800" dirty="0">
                <a:solidFill>
                  <a:srgbClr val="FFFFFF"/>
                </a:solidFill>
              </a:rPr>
              <a:t>47</a:t>
            </a:r>
            <a:r>
              <a:rPr lang="ja-JP" altLang="en-US" sz="1800" dirty="0">
                <a:solidFill>
                  <a:srgbClr val="FFFFFF"/>
                </a:solidFill>
              </a:rPr>
              <a:t>都道府県の単価対応） </a:t>
            </a:r>
          </a:p>
          <a:p>
            <a:r>
              <a:rPr lang="ja-JP" altLang="en-US" sz="1800" dirty="0">
                <a:solidFill>
                  <a:srgbClr val="FFFFFF"/>
                </a:solidFill>
              </a:rPr>
              <a:t>・施工パッケージ型単価対応（</a:t>
            </a:r>
            <a:r>
              <a:rPr lang="en-US" altLang="ja-JP" sz="1800" dirty="0">
                <a:solidFill>
                  <a:srgbClr val="FFFFFF"/>
                </a:solidFill>
              </a:rPr>
              <a:t>H26</a:t>
            </a:r>
            <a:r>
              <a:rPr lang="ja-JP" altLang="en-US" sz="1800" dirty="0">
                <a:solidFill>
                  <a:srgbClr val="FFFFFF"/>
                </a:solidFill>
              </a:rPr>
              <a:t>年度版） </a:t>
            </a:r>
          </a:p>
          <a:p>
            <a:r>
              <a:rPr lang="ja-JP" altLang="en-US" sz="1800" dirty="0">
                <a:solidFill>
                  <a:srgbClr val="FFFFFF"/>
                </a:solidFill>
              </a:rPr>
              <a:t>・</a:t>
            </a:r>
            <a:r>
              <a:rPr lang="en-US" altLang="ja-JP" sz="1800" dirty="0">
                <a:solidFill>
                  <a:srgbClr val="FFFFFF"/>
                </a:solidFill>
              </a:rPr>
              <a:t>UC-1</a:t>
            </a:r>
            <a:r>
              <a:rPr lang="ja-JP" altLang="en-US" sz="1800" dirty="0">
                <a:solidFill>
                  <a:srgbClr val="FFFFFF"/>
                </a:solidFill>
              </a:rPr>
              <a:t>エンジニアスイート製品との連携 </a:t>
            </a:r>
          </a:p>
          <a:p>
            <a:r>
              <a:rPr lang="ja-JP" altLang="en-US" sz="1800" dirty="0">
                <a:solidFill>
                  <a:srgbClr val="FFFFFF"/>
                </a:solidFill>
              </a:rPr>
              <a:t>・設計書の取込み </a:t>
            </a:r>
          </a:p>
          <a:p>
            <a:r>
              <a:rPr lang="ja-JP" altLang="en-US" sz="1800" dirty="0">
                <a:solidFill>
                  <a:srgbClr val="FFFFFF"/>
                </a:solidFill>
              </a:rPr>
              <a:t>・電子納品対応（</a:t>
            </a:r>
            <a:r>
              <a:rPr lang="en-US" altLang="ja-JP" sz="1800" dirty="0">
                <a:solidFill>
                  <a:srgbClr val="FFFFFF"/>
                </a:solidFill>
              </a:rPr>
              <a:t>EXCEL</a:t>
            </a:r>
            <a:r>
              <a:rPr lang="ja-JP" altLang="en-US" sz="1800" dirty="0">
                <a:solidFill>
                  <a:srgbClr val="FFFFFF"/>
                </a:solidFill>
              </a:rPr>
              <a:t>出力、</a:t>
            </a:r>
            <a:r>
              <a:rPr lang="en-US" altLang="ja-JP" sz="1800" dirty="0">
                <a:solidFill>
                  <a:srgbClr val="FFFFFF"/>
                </a:solidFill>
              </a:rPr>
              <a:t>PDF</a:t>
            </a:r>
            <a:r>
              <a:rPr lang="ja-JP" altLang="en-US" sz="1800" dirty="0">
                <a:solidFill>
                  <a:srgbClr val="FFFFFF"/>
                </a:solidFill>
              </a:rPr>
              <a:t>出力対応） </a:t>
            </a:r>
          </a:p>
        </p:txBody>
      </p:sp>
      <p:pic>
        <p:nvPicPr>
          <p:cNvPr id="75778" name="Picture 2" descr="http://www.forum8.co.jp/topic/image/uc107/uc107-seihin09-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4778" y="4648581"/>
            <a:ext cx="5407175" cy="2736305"/>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http://www.forum8.co.jp/topic/image/uc107/uc107-seihin0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65971" y="4648572"/>
            <a:ext cx="2889893" cy="273630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114772" y="7384879"/>
            <a:ext cx="3049124" cy="369279"/>
          </a:xfrm>
          <a:prstGeom prst="rect">
            <a:avLst/>
          </a:prstGeom>
          <a:noFill/>
        </p:spPr>
        <p:txBody>
          <a:bodyPr wrap="none" lIns="91386" tIns="45694" rIns="91386" bIns="45694" rtlCol="0">
            <a:spAutoFit/>
          </a:bodyPr>
          <a:lstStyle/>
          <a:p>
            <a:r>
              <a:rPr lang="ja-JP" altLang="en-US" sz="1800" dirty="0">
                <a:solidFill>
                  <a:srgbClr val="FFFFFF"/>
                </a:solidFill>
              </a:rPr>
              <a:t>メイン画面（工事費の総括表）</a:t>
            </a:r>
          </a:p>
        </p:txBody>
      </p:sp>
      <p:sp>
        <p:nvSpPr>
          <p:cNvPr id="15" name="テキスト ボックス 14"/>
          <p:cNvSpPr txBox="1"/>
          <p:nvPr/>
        </p:nvSpPr>
        <p:spPr>
          <a:xfrm>
            <a:off x="6665964" y="7384874"/>
            <a:ext cx="2518529" cy="369279"/>
          </a:xfrm>
          <a:prstGeom prst="rect">
            <a:avLst/>
          </a:prstGeom>
          <a:noFill/>
        </p:spPr>
        <p:txBody>
          <a:bodyPr wrap="none" lIns="91386" tIns="45694" rIns="91386" bIns="45694" rtlCol="0">
            <a:spAutoFit/>
          </a:bodyPr>
          <a:lstStyle/>
          <a:p>
            <a:r>
              <a:rPr lang="en-US" altLang="ja-JP" sz="1800" dirty="0">
                <a:solidFill>
                  <a:srgbClr val="FFFFFF"/>
                </a:solidFill>
              </a:rPr>
              <a:t>47</a:t>
            </a:r>
            <a:r>
              <a:rPr lang="ja-JP" altLang="en-US" sz="1800" dirty="0">
                <a:solidFill>
                  <a:srgbClr val="FFFFFF"/>
                </a:solidFill>
              </a:rPr>
              <a:t>都道府県の単価対応</a:t>
            </a:r>
          </a:p>
        </p:txBody>
      </p:sp>
    </p:spTree>
    <p:extLst>
      <p:ext uri="{BB962C8B-B14F-4D97-AF65-F5344CB8AC3E}">
        <p14:creationId xmlns:p14="http://schemas.microsoft.com/office/powerpoint/2010/main" val="11576040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user\Desktop\新しいフォルダー\パーキング\震災対策-02-0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573"/>
            <a:ext cx="11315700" cy="804829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4" action="ppaction://hlinksldjump"/>
              </a:rPr>
              <a:t>コンテンツ</a:t>
            </a:r>
            <a:endParaRPr lang="ja-JP" altLang="en-US" sz="1200" b="1" dirty="0">
              <a:solidFill>
                <a:srgbClr val="CCECFF"/>
              </a:solidFill>
            </a:endParaRPr>
          </a:p>
        </p:txBody>
      </p:sp>
    </p:spTree>
    <p:extLst>
      <p:ext uri="{BB962C8B-B14F-4D97-AF65-F5344CB8AC3E}">
        <p14:creationId xmlns:p14="http://schemas.microsoft.com/office/powerpoint/2010/main" val="34491878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0" y="832148"/>
            <a:ext cx="11315700" cy="71688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0" y="0"/>
            <a:ext cx="11315700" cy="832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defRPr/>
            </a:pPr>
            <a:r>
              <a:rPr lang="ja-JP" altLang="en-US" sz="2000" dirty="0">
                <a:solidFill>
                  <a:prstClr val="white"/>
                </a:solidFill>
                <a:latin typeface="メイリオ" panose="020B0604030504040204" pitchFamily="50" charset="-128"/>
                <a:ea typeface="メイリオ" panose="020B0604030504040204" pitchFamily="50" charset="-128"/>
              </a:rPr>
              <a:t>　</a:t>
            </a:r>
          </a:p>
        </p:txBody>
      </p:sp>
      <p:sp>
        <p:nvSpPr>
          <p:cNvPr id="57" name="Rectangle 3"/>
          <p:cNvSpPr>
            <a:spLocks noChangeArrowheads="1"/>
          </p:cNvSpPr>
          <p:nvPr/>
        </p:nvSpPr>
        <p:spPr bwMode="auto">
          <a:xfrm>
            <a:off x="401266" y="175744"/>
            <a:ext cx="11200680" cy="584396"/>
          </a:xfrm>
          <a:prstGeom prst="rect">
            <a:avLst/>
          </a:prstGeom>
          <a:noFill/>
          <a:ln w="9525">
            <a:noFill/>
            <a:miter lim="800000"/>
            <a:headEnd/>
            <a:tailEnd/>
          </a:ln>
          <a:effectLst/>
        </p:spPr>
        <p:txBody>
          <a:bodyPr wrap="none" lIns="91020" tIns="45532" rIns="91020" bIns="45532" anchor="ctr">
            <a:spAutoFit/>
          </a:bodyPr>
          <a:lstStyle/>
          <a:p>
            <a:pPr defTabSz="913867">
              <a:defRPr/>
            </a:pPr>
            <a:r>
              <a:rPr lang="ja-JP" altLang="en-US" sz="2400" b="1" dirty="0">
                <a:solidFill>
                  <a:prstClr val="white"/>
                </a:solidFill>
                <a:latin typeface="メイリオ" panose="020B0604030504040204" pitchFamily="50" charset="-128"/>
                <a:ea typeface="メイリオ" panose="020B0604030504040204" pitchFamily="50" charset="-128"/>
              </a:rPr>
              <a:t>統合</a:t>
            </a:r>
            <a:r>
              <a:rPr lang="en-US" altLang="ja-JP" sz="2400" b="1" dirty="0">
                <a:solidFill>
                  <a:prstClr val="white"/>
                </a:solidFill>
                <a:latin typeface="メイリオ" panose="020B0604030504040204" pitchFamily="50" charset="-128"/>
                <a:ea typeface="メイリオ" panose="020B0604030504040204" pitchFamily="50" charset="-128"/>
              </a:rPr>
              <a:t>3DCG</a:t>
            </a:r>
            <a:r>
              <a:rPr lang="ja-JP" altLang="en-US" sz="2400" b="1" dirty="0">
                <a:solidFill>
                  <a:prstClr val="white"/>
                </a:solidFill>
                <a:latin typeface="メイリオ" panose="020B0604030504040204" pitchFamily="50" charset="-128"/>
                <a:ea typeface="メイリオ" panose="020B0604030504040204" pitchFamily="50" charset="-128"/>
              </a:rPr>
              <a:t>ソフト </a:t>
            </a:r>
            <a:r>
              <a:rPr lang="en-US" altLang="ja-JP" sz="3200" b="1" dirty="0">
                <a:solidFill>
                  <a:prstClr val="white"/>
                </a:solidFill>
                <a:latin typeface="メイリオ" panose="020B0604030504040204" pitchFamily="50" charset="-128"/>
                <a:ea typeface="メイリオ" panose="020B0604030504040204" pitchFamily="50" charset="-128"/>
              </a:rPr>
              <a:t>Shade3D Ver.20</a:t>
            </a:r>
            <a:r>
              <a:rPr lang="ja-JP" altLang="en-US" sz="3200" b="1" dirty="0">
                <a:solidFill>
                  <a:prstClr val="white"/>
                </a:solidFill>
                <a:latin typeface="メイリオ" panose="020B0604030504040204" pitchFamily="50" charset="-128"/>
                <a:ea typeface="メイリオ" panose="020B0604030504040204" pitchFamily="50" charset="-128"/>
              </a:rPr>
              <a:t> </a:t>
            </a:r>
            <a:r>
              <a:rPr lang="en-US" altLang="ja-JP" sz="2400" b="1" dirty="0">
                <a:solidFill>
                  <a:prstClr val="white"/>
                </a:solidFill>
                <a:latin typeface="メイリオ" panose="020B0604030504040204" pitchFamily="50" charset="-128"/>
                <a:ea typeface="メイリオ" panose="020B0604030504040204" pitchFamily="50" charset="-128"/>
              </a:rPr>
              <a:t>《</a:t>
            </a:r>
            <a:r>
              <a:rPr lang="ja-JP" altLang="en-US" sz="2400" b="1" dirty="0">
                <a:solidFill>
                  <a:prstClr val="white"/>
                </a:solidFill>
                <a:latin typeface="メイリオ" panose="020B0604030504040204" pitchFamily="50" charset="-128"/>
                <a:ea typeface="メイリオ" panose="020B0604030504040204" pitchFamily="50" charset="-128"/>
              </a:rPr>
              <a:t>英語・中国語対応版リリース</a:t>
            </a:r>
            <a:r>
              <a:rPr lang="en-US" altLang="ja-JP" sz="2400" b="1" dirty="0">
                <a:solidFill>
                  <a:prstClr val="white"/>
                </a:solidFill>
                <a:latin typeface="メイリオ" panose="020B0604030504040204" pitchFamily="50" charset="-128"/>
                <a:ea typeface="メイリオ" panose="020B0604030504040204" pitchFamily="50" charset="-128"/>
              </a:rPr>
              <a:t>》</a:t>
            </a:r>
            <a:endParaRPr lang="en-US" altLang="ja-JP" sz="2400" b="1" dirty="0">
              <a:ln w="12700">
                <a:noFill/>
              </a:ln>
              <a:solidFill>
                <a:srgbClr val="FFFFFF"/>
              </a:solidFill>
              <a:latin typeface="メイリオ" pitchFamily="50" charset="-128"/>
              <a:ea typeface="メイリオ" pitchFamily="50" charset="-128"/>
            </a:endParaRPr>
          </a:p>
        </p:txBody>
      </p:sp>
      <p:pic>
        <p:nvPicPr>
          <p:cNvPr id="29" name="Picture 2" descr="C:\Users\oota.TOKYO2\Desktop\Shade3D.png"/>
          <p:cNvPicPr>
            <a:picLocks noChangeAspect="1" noChangeArrowheads="1"/>
          </p:cNvPicPr>
          <p:nvPr/>
        </p:nvPicPr>
        <p:blipFill>
          <a:blip r:embed="rId2" cstate="print"/>
          <a:srcRect/>
          <a:stretch>
            <a:fillRect/>
          </a:stretch>
        </p:blipFill>
        <p:spPr bwMode="auto">
          <a:xfrm>
            <a:off x="-30782" y="1454303"/>
            <a:ext cx="11315700" cy="6546697"/>
          </a:xfrm>
          <a:prstGeom prst="rect">
            <a:avLst/>
          </a:prstGeom>
          <a:noFill/>
        </p:spPr>
      </p:pic>
      <p:sp>
        <p:nvSpPr>
          <p:cNvPr id="45" name="テキスト ボックス 44"/>
          <p:cNvSpPr txBox="1"/>
          <p:nvPr/>
        </p:nvSpPr>
        <p:spPr>
          <a:xfrm>
            <a:off x="401266" y="976164"/>
            <a:ext cx="8712968" cy="738611"/>
          </a:xfrm>
          <a:prstGeom prst="rect">
            <a:avLst/>
          </a:prstGeom>
          <a:noFill/>
        </p:spPr>
        <p:txBody>
          <a:bodyPr wrap="square" lIns="91386" tIns="45694" rIns="91386" bIns="45694" rtlCol="0">
            <a:spAutoFit/>
          </a:bodyPr>
          <a:lstStyle/>
          <a:p>
            <a:r>
              <a:rPr lang="ja-JP" altLang="en-US" dirty="0">
                <a:solidFill>
                  <a:prstClr val="white"/>
                </a:solidFill>
                <a:latin typeface="メイリオ" pitchFamily="50" charset="-128"/>
                <a:ea typeface="メイリオ" pitchFamily="50" charset="-128"/>
              </a:rPr>
              <a:t>モデリング、レンダリング、アニメーションから</a:t>
            </a:r>
            <a:r>
              <a:rPr lang="en-US" altLang="ja-JP" dirty="0">
                <a:solidFill>
                  <a:prstClr val="white"/>
                </a:solidFill>
                <a:latin typeface="メイリオ" pitchFamily="50" charset="-128"/>
                <a:ea typeface="メイリオ" pitchFamily="50" charset="-128"/>
              </a:rPr>
              <a:t>3D</a:t>
            </a:r>
            <a:r>
              <a:rPr lang="ja-JP" altLang="en-US" dirty="0">
                <a:solidFill>
                  <a:prstClr val="white"/>
                </a:solidFill>
                <a:latin typeface="メイリオ" pitchFamily="50" charset="-128"/>
                <a:ea typeface="メイリオ" pitchFamily="50" charset="-128"/>
              </a:rPr>
              <a:t>プリントまで対応。累計販売数</a:t>
            </a:r>
            <a:r>
              <a:rPr lang="en-US" altLang="ja-JP" dirty="0">
                <a:solidFill>
                  <a:prstClr val="white"/>
                </a:solidFill>
                <a:latin typeface="メイリオ" pitchFamily="50" charset="-128"/>
                <a:ea typeface="メイリオ" pitchFamily="50" charset="-128"/>
              </a:rPr>
              <a:t>50</a:t>
            </a:r>
            <a:r>
              <a:rPr lang="ja-JP" altLang="en-US" dirty="0">
                <a:solidFill>
                  <a:prstClr val="white"/>
                </a:solidFill>
                <a:latin typeface="メイリオ" pitchFamily="50" charset="-128"/>
                <a:ea typeface="メイリオ" pitchFamily="50" charset="-128"/>
              </a:rPr>
              <a:t>万本を超えるオールインワンの国産</a:t>
            </a:r>
            <a:r>
              <a:rPr lang="en-US" altLang="ja-JP" dirty="0">
                <a:solidFill>
                  <a:prstClr val="white"/>
                </a:solidFill>
                <a:latin typeface="メイリオ" pitchFamily="50" charset="-128"/>
                <a:ea typeface="メイリオ" pitchFamily="50" charset="-128"/>
              </a:rPr>
              <a:t>3DCG</a:t>
            </a:r>
            <a:r>
              <a:rPr lang="ja-JP" altLang="en-US" dirty="0">
                <a:solidFill>
                  <a:prstClr val="white"/>
                </a:solidFill>
                <a:latin typeface="メイリオ" pitchFamily="50" charset="-128"/>
                <a:ea typeface="メイリオ" pitchFamily="50" charset="-128"/>
              </a:rPr>
              <a:t>ソフト。</a:t>
            </a:r>
          </a:p>
        </p:txBody>
      </p:sp>
    </p:spTree>
    <p:extLst>
      <p:ext uri="{BB962C8B-B14F-4D97-AF65-F5344CB8AC3E}">
        <p14:creationId xmlns:p14="http://schemas.microsoft.com/office/powerpoint/2010/main" val="4056133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11315700" cy="8503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7"/>
          <p:cNvSpPr txBox="1">
            <a:spLocks/>
          </p:cNvSpPr>
          <p:nvPr/>
        </p:nvSpPr>
        <p:spPr bwMode="auto">
          <a:xfrm>
            <a:off x="5729858" y="6906317"/>
            <a:ext cx="8712968" cy="459509"/>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lgn="just">
              <a:buFont typeface="Wingdings" pitchFamily="2" charset="2"/>
              <a:buNone/>
            </a:pPr>
            <a:r>
              <a:rPr lang="ja-JP" altLang="en-US" sz="1800" b="0" dirty="0">
                <a:solidFill>
                  <a:prstClr val="black">
                    <a:lumMod val="85000"/>
                    <a:lumOff val="15000"/>
                  </a:prstClr>
                </a:solidFill>
              </a:rPr>
              <a:t>◆</a:t>
            </a:r>
            <a:r>
              <a:rPr lang="ja-JP" altLang="en-US" sz="1800" b="0" dirty="0">
                <a:solidFill>
                  <a:prstClr val="black">
                    <a:lumMod val="85000"/>
                    <a:lumOff val="15000"/>
                  </a:prstClr>
                </a:solidFill>
                <a:hlinkClick r:id="rId2"/>
              </a:rPr>
              <a:t>ブロック</a:t>
            </a:r>
            <a:r>
              <a:rPr lang="en-US" altLang="ja-JP" sz="1800" b="0" dirty="0">
                <a:solidFill>
                  <a:prstClr val="black">
                    <a:lumMod val="85000"/>
                    <a:lumOff val="15000"/>
                  </a:prstClr>
                </a:solidFill>
                <a:hlinkClick r:id="rId2"/>
              </a:rPr>
              <a:t>UI</a:t>
            </a:r>
            <a:r>
              <a:rPr lang="ja-JP" altLang="en-US" sz="1800" b="0" dirty="0">
                <a:solidFill>
                  <a:prstClr val="black">
                    <a:lumMod val="85000"/>
                    <a:lumOff val="15000"/>
                  </a:prstClr>
                </a:solidFill>
                <a:hlinkClick r:id="rId2"/>
              </a:rPr>
              <a:t>プログラミングツール製品ページ</a:t>
            </a:r>
            <a:endParaRPr lang="en-US" altLang="ja-JP" sz="1800" b="0" dirty="0">
              <a:solidFill>
                <a:prstClr val="black">
                  <a:lumMod val="85000"/>
                  <a:lumOff val="15000"/>
                </a:prstClr>
              </a:solidFill>
            </a:endParaRPr>
          </a:p>
        </p:txBody>
      </p:sp>
      <p:sp>
        <p:nvSpPr>
          <p:cNvPr id="4" name="正方形/長方形 3"/>
          <p:cNvSpPr/>
          <p:nvPr/>
        </p:nvSpPr>
        <p:spPr>
          <a:xfrm>
            <a:off x="-102790" y="118478"/>
            <a:ext cx="11315700" cy="738262"/>
          </a:xfrm>
          <a:prstGeom prst="rect">
            <a:avLst/>
          </a:prstGeom>
        </p:spPr>
        <p:txBody>
          <a:bodyPr wrap="square" lIns="91028" tIns="45521" rIns="91028" bIns="45521">
            <a:spAutoFit/>
          </a:bodyPr>
          <a:lstStyle/>
          <a:p>
            <a:r>
              <a:rPr lang="ja-JP" altLang="en-US" sz="2400" b="1" dirty="0">
                <a:solidFill>
                  <a:prstClr val="white"/>
                </a:solidFill>
                <a:latin typeface="メイリオ" pitchFamily="50" charset="-128"/>
                <a:ea typeface="メイリオ" pitchFamily="50" charset="-128"/>
                <a:cs typeface="メイリオ" pitchFamily="50" charset="-128"/>
              </a:rPr>
              <a:t>　　</a:t>
            </a:r>
            <a:r>
              <a:rPr lang="en-US" altLang="ja-JP" sz="2400" b="1" dirty="0">
                <a:solidFill>
                  <a:prstClr val="white"/>
                </a:solidFill>
                <a:latin typeface="メイリオ" pitchFamily="50" charset="-128"/>
                <a:ea typeface="メイリオ" pitchFamily="50" charset="-128"/>
                <a:cs typeface="メイリオ" pitchFamily="50" charset="-128"/>
              </a:rPr>
              <a:t> Shade3D Ver.20 </a:t>
            </a:r>
            <a:r>
              <a:rPr lang="ja-JP" altLang="en-US" sz="2400" b="1" dirty="0">
                <a:solidFill>
                  <a:prstClr val="white"/>
                </a:solidFill>
                <a:latin typeface="メイリオ" pitchFamily="50" charset="-128"/>
                <a:ea typeface="メイリオ" pitchFamily="50" charset="-128"/>
                <a:cs typeface="メイリオ" pitchFamily="50" charset="-128"/>
              </a:rPr>
              <a:t>ブロック</a:t>
            </a:r>
            <a:r>
              <a:rPr lang="en-US" altLang="ja-JP" sz="2400" b="1" dirty="0">
                <a:solidFill>
                  <a:prstClr val="white"/>
                </a:solidFill>
                <a:latin typeface="メイリオ" pitchFamily="50" charset="-128"/>
                <a:ea typeface="メイリオ" pitchFamily="50" charset="-128"/>
                <a:cs typeface="メイリオ" pitchFamily="50" charset="-128"/>
              </a:rPr>
              <a:t>UI</a:t>
            </a:r>
            <a:r>
              <a:rPr lang="ja-JP" altLang="en-US" sz="2400" b="1" dirty="0">
                <a:solidFill>
                  <a:prstClr val="white"/>
                </a:solidFill>
                <a:latin typeface="メイリオ" pitchFamily="50" charset="-128"/>
                <a:ea typeface="メイリオ" pitchFamily="50" charset="-128"/>
                <a:cs typeface="メイリオ" pitchFamily="50" charset="-128"/>
              </a:rPr>
              <a:t>プログラミングツールプラグイン</a:t>
            </a:r>
            <a:endParaRPr lang="en-US" altLang="ja-JP" sz="2400" b="1" dirty="0">
              <a:solidFill>
                <a:prstClr val="white"/>
              </a:solidFill>
              <a:latin typeface="メイリオ" pitchFamily="50" charset="-128"/>
              <a:ea typeface="メイリオ" pitchFamily="50" charset="-128"/>
              <a:cs typeface="メイリオ" pitchFamily="50" charset="-128"/>
            </a:endParaRPr>
          </a:p>
          <a:p>
            <a:r>
              <a:rPr lang="ja-JP" altLang="en-US" sz="1800" b="1" dirty="0">
                <a:solidFill>
                  <a:prstClr val="white"/>
                </a:solidFill>
                <a:latin typeface="メイリオ" pitchFamily="50" charset="-128"/>
                <a:ea typeface="メイリオ" pitchFamily="50" charset="-128"/>
                <a:cs typeface="メイリオ" pitchFamily="50" charset="-128"/>
              </a:rPr>
              <a:t>　　　　ビジュアルプログラミングのインターフェースにより入門学習に最適なオプション製品</a:t>
            </a:r>
          </a:p>
        </p:txBody>
      </p:sp>
      <p:sp>
        <p:nvSpPr>
          <p:cNvPr id="5" name="正方形/長方形 4"/>
          <p:cNvSpPr/>
          <p:nvPr/>
        </p:nvSpPr>
        <p:spPr>
          <a:xfrm>
            <a:off x="877228" y="6728838"/>
            <a:ext cx="7293422" cy="584775"/>
          </a:xfrm>
          <a:prstGeom prst="rect">
            <a:avLst/>
          </a:prstGeom>
        </p:spPr>
        <p:txBody>
          <a:bodyPr wrap="square">
            <a:spAutoFit/>
          </a:bodyPr>
          <a:lstStyle/>
          <a:p>
            <a:r>
              <a:rPr lang="ja-JP" altLang="en-US" sz="1600" dirty="0">
                <a:solidFill>
                  <a:prstClr val="black"/>
                </a:solidFill>
                <a:latin typeface="メイリオ" pitchFamily="50" charset="-128"/>
                <a:ea typeface="メイリオ" pitchFamily="50" charset="-128"/>
              </a:rPr>
              <a:t>左：ギザギザの線を作る</a:t>
            </a:r>
            <a:endParaRPr lang="en-US" altLang="ja-JP" sz="1600" dirty="0">
              <a:solidFill>
                <a:prstClr val="black"/>
              </a:solidFill>
              <a:latin typeface="メイリオ" pitchFamily="50" charset="-128"/>
              <a:ea typeface="メイリオ" pitchFamily="50" charset="-128"/>
            </a:endParaRPr>
          </a:p>
          <a:p>
            <a:r>
              <a:rPr lang="ja-JP" altLang="en-US" sz="1600" dirty="0">
                <a:solidFill>
                  <a:prstClr val="black"/>
                </a:solidFill>
                <a:latin typeface="メイリオ" pitchFamily="50" charset="-128"/>
                <a:ea typeface="メイリオ" pitchFamily="50" charset="-128"/>
              </a:rPr>
              <a:t>右：ランダムな箱を作る</a:t>
            </a:r>
          </a:p>
        </p:txBody>
      </p:sp>
      <p:sp>
        <p:nvSpPr>
          <p:cNvPr id="6" name="タイトル 7"/>
          <p:cNvSpPr txBox="1">
            <a:spLocks/>
          </p:cNvSpPr>
          <p:nvPr/>
        </p:nvSpPr>
        <p:spPr bwMode="auto">
          <a:xfrm>
            <a:off x="886823" y="1192188"/>
            <a:ext cx="9937104" cy="1703512"/>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buFont typeface="Wingdings" pitchFamily="2" charset="2"/>
              <a:buNone/>
            </a:pPr>
            <a:r>
              <a:rPr lang="en-US" altLang="ja-JP" sz="1800" b="0" dirty="0">
                <a:solidFill>
                  <a:prstClr val="black">
                    <a:lumMod val="85000"/>
                    <a:lumOff val="15000"/>
                  </a:prstClr>
                </a:solidFill>
              </a:rPr>
              <a:t>Shade3D</a:t>
            </a:r>
            <a:r>
              <a:rPr lang="ja-JP" altLang="en-US" sz="1800" b="0" dirty="0">
                <a:solidFill>
                  <a:prstClr val="black">
                    <a:lumMod val="85000"/>
                    <a:lumOff val="15000"/>
                  </a:prstClr>
                </a:solidFill>
              </a:rPr>
              <a:t>のグラフィックインターフェースを利用しブロックなどのオブジェクトを組み合わせ視覚的にプログラミングするビジュアルプログラミング機能を搭載。</a:t>
            </a:r>
          </a:p>
          <a:p>
            <a:pPr>
              <a:buFont typeface="Wingdings" pitchFamily="2" charset="2"/>
              <a:buNone/>
            </a:pPr>
            <a:r>
              <a:rPr lang="ja-JP" altLang="en-US" sz="1800" b="0" dirty="0">
                <a:solidFill>
                  <a:prstClr val="black">
                    <a:lumMod val="85000"/>
                    <a:lumOff val="15000"/>
                  </a:prstClr>
                </a:solidFill>
              </a:rPr>
              <a:t>教育向けに開発された</a:t>
            </a:r>
            <a:r>
              <a:rPr lang="en-US" altLang="ja-JP" sz="1800" b="0" dirty="0">
                <a:solidFill>
                  <a:prstClr val="black">
                    <a:lumMod val="85000"/>
                    <a:lumOff val="15000"/>
                  </a:prstClr>
                </a:solidFill>
              </a:rPr>
              <a:t>Google </a:t>
            </a:r>
            <a:r>
              <a:rPr lang="en-US" altLang="ja-JP" sz="1800" b="0" dirty="0" err="1">
                <a:solidFill>
                  <a:prstClr val="black">
                    <a:lumMod val="85000"/>
                    <a:lumOff val="15000"/>
                  </a:prstClr>
                </a:solidFill>
              </a:rPr>
              <a:t>Blockly</a:t>
            </a:r>
            <a:r>
              <a:rPr lang="ja-JP" altLang="en-US" sz="1800" b="0" dirty="0">
                <a:solidFill>
                  <a:prstClr val="black">
                    <a:lumMod val="85000"/>
                    <a:lumOff val="15000"/>
                  </a:prstClr>
                </a:solidFill>
              </a:rPr>
              <a:t>をベースとすることで、一般的にテキストベースで行われるプログラミングを、 グラフィックのブロックを積み上げてプログラム可能。</a:t>
            </a:r>
            <a:br>
              <a:rPr lang="ja-JP" altLang="en-US" sz="1800" b="0" dirty="0">
                <a:solidFill>
                  <a:prstClr val="black">
                    <a:lumMod val="85000"/>
                    <a:lumOff val="15000"/>
                  </a:prstClr>
                </a:solidFill>
              </a:rPr>
            </a:br>
            <a:r>
              <a:rPr lang="ja-JP" altLang="en-US" sz="1800" b="0" dirty="0">
                <a:solidFill>
                  <a:prstClr val="black">
                    <a:lumMod val="85000"/>
                    <a:lumOff val="15000"/>
                  </a:prstClr>
                </a:solidFill>
              </a:rPr>
              <a:t>積み上げたブロックは</a:t>
            </a:r>
            <a:r>
              <a:rPr lang="en-US" altLang="ja-JP" sz="1800" b="0" dirty="0">
                <a:solidFill>
                  <a:prstClr val="black">
                    <a:lumMod val="85000"/>
                    <a:lumOff val="15000"/>
                  </a:prstClr>
                </a:solidFill>
              </a:rPr>
              <a:t>Shade3D</a:t>
            </a:r>
            <a:r>
              <a:rPr lang="ja-JP" altLang="en-US" sz="1800" b="0" dirty="0">
                <a:solidFill>
                  <a:prstClr val="black">
                    <a:lumMod val="85000"/>
                    <a:lumOff val="15000"/>
                  </a:prstClr>
                </a:solidFill>
              </a:rPr>
              <a:t>を操作するプログラムとなるため、プログラムの動きを三次元的な図形で確認しながら論理的な思考を学習。</a:t>
            </a: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688" y="4656089"/>
            <a:ext cx="4850022" cy="2004759"/>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75" y="4644040"/>
            <a:ext cx="4775999" cy="2016808"/>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484" y="3013982"/>
            <a:ext cx="3635668" cy="1535269"/>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1416" y="3025634"/>
            <a:ext cx="3331294" cy="1562465"/>
          </a:xfrm>
          <a:prstGeom prst="rect">
            <a:avLst/>
          </a:prstGeom>
        </p:spPr>
      </p:pic>
    </p:spTree>
    <p:extLst>
      <p:ext uri="{BB962C8B-B14F-4D97-AF65-F5344CB8AC3E}">
        <p14:creationId xmlns:p14="http://schemas.microsoft.com/office/powerpoint/2010/main" val="3209212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7"/>
          <p:cNvSpPr txBox="1">
            <a:spLocks/>
          </p:cNvSpPr>
          <p:nvPr/>
        </p:nvSpPr>
        <p:spPr bwMode="auto">
          <a:xfrm>
            <a:off x="904875" y="7515658"/>
            <a:ext cx="8712968" cy="459509"/>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lgn="just">
              <a:buFont typeface="Wingdings" pitchFamily="2" charset="2"/>
              <a:buNone/>
            </a:pPr>
            <a:r>
              <a:rPr lang="ja-JP" altLang="en-US" sz="1800" b="0" dirty="0">
                <a:solidFill>
                  <a:prstClr val="black">
                    <a:lumMod val="85000"/>
                    <a:lumOff val="15000"/>
                  </a:prstClr>
                </a:solidFill>
              </a:rPr>
              <a:t>◆</a:t>
            </a:r>
            <a:r>
              <a:rPr lang="ja-JP" altLang="en-US" sz="1800" b="0" dirty="0">
                <a:solidFill>
                  <a:prstClr val="black">
                    <a:lumMod val="85000"/>
                    <a:lumOff val="15000"/>
                  </a:prstClr>
                </a:solidFill>
                <a:hlinkClick r:id="rId2"/>
              </a:rPr>
              <a:t>ブロック</a:t>
            </a:r>
            <a:r>
              <a:rPr lang="en-US" altLang="ja-JP" sz="1800" b="0" dirty="0">
                <a:solidFill>
                  <a:prstClr val="black">
                    <a:lumMod val="85000"/>
                    <a:lumOff val="15000"/>
                  </a:prstClr>
                </a:solidFill>
                <a:hlinkClick r:id="rId2"/>
              </a:rPr>
              <a:t>UI</a:t>
            </a:r>
            <a:r>
              <a:rPr lang="ja-JP" altLang="en-US" sz="1800" b="0" dirty="0">
                <a:solidFill>
                  <a:prstClr val="black">
                    <a:lumMod val="85000"/>
                    <a:lumOff val="15000"/>
                  </a:prstClr>
                </a:solidFill>
                <a:hlinkClick r:id="rId2"/>
              </a:rPr>
              <a:t>プログラミングツール製品ページ</a:t>
            </a:r>
            <a:endParaRPr lang="en-US" altLang="ja-JP" sz="1800" b="0" dirty="0">
              <a:solidFill>
                <a:prstClr val="black">
                  <a:lumMod val="85000"/>
                  <a:lumOff val="15000"/>
                </a:prstClr>
              </a:solidFill>
            </a:endParaRPr>
          </a:p>
        </p:txBody>
      </p:sp>
      <p:sp>
        <p:nvSpPr>
          <p:cNvPr id="3" name="正方形/長方形 2"/>
          <p:cNvSpPr/>
          <p:nvPr/>
        </p:nvSpPr>
        <p:spPr>
          <a:xfrm>
            <a:off x="0" y="0"/>
            <a:ext cx="11315700" cy="8503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正方形/長方形 3"/>
          <p:cNvSpPr/>
          <p:nvPr/>
        </p:nvSpPr>
        <p:spPr>
          <a:xfrm>
            <a:off x="-102790" y="128003"/>
            <a:ext cx="11315700" cy="738262"/>
          </a:xfrm>
          <a:prstGeom prst="rect">
            <a:avLst/>
          </a:prstGeom>
        </p:spPr>
        <p:txBody>
          <a:bodyPr wrap="square" lIns="91028" tIns="45521" rIns="91028" bIns="45521">
            <a:spAutoFit/>
          </a:bodyPr>
          <a:lstStyle/>
          <a:p>
            <a:r>
              <a:rPr lang="ja-JP" altLang="en-US" sz="1800" b="1" dirty="0">
                <a:solidFill>
                  <a:prstClr val="white"/>
                </a:solidFill>
                <a:latin typeface="メイリオ" pitchFamily="50" charset="-128"/>
                <a:ea typeface="メイリオ" pitchFamily="50" charset="-128"/>
                <a:cs typeface="メイリオ" pitchFamily="50" charset="-128"/>
              </a:rPr>
              <a:t>　　 ジュニア向け新セミナー情報</a:t>
            </a:r>
          </a:p>
          <a:p>
            <a:r>
              <a:rPr lang="ja-JP" altLang="en-US" sz="2400" b="1" dirty="0">
                <a:solidFill>
                  <a:prstClr val="white"/>
                </a:solidFill>
                <a:latin typeface="メイリオ" pitchFamily="50" charset="-128"/>
                <a:ea typeface="メイリオ" pitchFamily="50" charset="-128"/>
                <a:cs typeface="メイリオ" pitchFamily="50" charset="-128"/>
              </a:rPr>
              <a:t>　　ブロック</a:t>
            </a:r>
            <a:r>
              <a:rPr lang="en-US" altLang="ja-JP" sz="2400" b="1" dirty="0">
                <a:solidFill>
                  <a:prstClr val="white"/>
                </a:solidFill>
                <a:latin typeface="メイリオ" pitchFamily="50" charset="-128"/>
                <a:ea typeface="メイリオ" pitchFamily="50" charset="-128"/>
                <a:cs typeface="メイリオ" pitchFamily="50" charset="-128"/>
              </a:rPr>
              <a:t>UI</a:t>
            </a:r>
            <a:r>
              <a:rPr lang="ja-JP" altLang="en-US" sz="2400" b="1" dirty="0">
                <a:solidFill>
                  <a:prstClr val="white"/>
                </a:solidFill>
                <a:latin typeface="メイリオ" pitchFamily="50" charset="-128"/>
                <a:ea typeface="メイリオ" pitchFamily="50" charset="-128"/>
                <a:cs typeface="メイリオ" pitchFamily="50" charset="-128"/>
              </a:rPr>
              <a:t>プログラミングツールで学ぶジュニアプログラミングセミナー</a:t>
            </a:r>
            <a:endParaRPr lang="en-US" altLang="ja-JP" sz="2400" b="1" dirty="0">
              <a:solidFill>
                <a:prstClr val="white"/>
              </a:solidFill>
              <a:latin typeface="メイリオ" pitchFamily="50" charset="-128"/>
              <a:ea typeface="メイリオ" pitchFamily="50" charset="-128"/>
              <a:cs typeface="メイリオ" pitchFamily="50" charset="-128"/>
            </a:endParaRPr>
          </a:p>
        </p:txBody>
      </p:sp>
      <p:sp>
        <p:nvSpPr>
          <p:cNvPr id="5" name="タイトル 7"/>
          <p:cNvSpPr txBox="1">
            <a:spLocks/>
          </p:cNvSpPr>
          <p:nvPr/>
        </p:nvSpPr>
        <p:spPr bwMode="auto">
          <a:xfrm>
            <a:off x="2162517" y="2184030"/>
            <a:ext cx="2851330" cy="720055"/>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buFont typeface="Wingdings" pitchFamily="2" charset="2"/>
              <a:buNone/>
            </a:pPr>
            <a:r>
              <a:rPr lang="ja-JP" altLang="en-US" sz="1800" b="0" dirty="0">
                <a:solidFill>
                  <a:prstClr val="black">
                    <a:lumMod val="85000"/>
                    <a:lumOff val="15000"/>
                  </a:prstClr>
                </a:solidFill>
              </a:rPr>
              <a:t>対象者：小学生・中学生</a:t>
            </a:r>
            <a:endParaRPr lang="en-US" altLang="ja-JP" sz="1800" b="0" dirty="0">
              <a:solidFill>
                <a:prstClr val="black">
                  <a:lumMod val="85000"/>
                  <a:lumOff val="15000"/>
                </a:prstClr>
              </a:solidFill>
            </a:endParaRPr>
          </a:p>
          <a:p>
            <a:pPr>
              <a:buFont typeface="Wingdings" pitchFamily="2" charset="2"/>
              <a:buNone/>
            </a:pPr>
            <a:r>
              <a:rPr lang="ja-JP" altLang="en-US" sz="1800" b="0" dirty="0">
                <a:solidFill>
                  <a:prstClr val="black">
                    <a:lumMod val="85000"/>
                    <a:lumOff val="15000"/>
                  </a:prstClr>
                </a:solidFill>
              </a:rPr>
              <a:t>時間：</a:t>
            </a:r>
            <a:r>
              <a:rPr lang="en-US" altLang="ja-JP" sz="1800" b="0" dirty="0">
                <a:solidFill>
                  <a:prstClr val="black">
                    <a:lumMod val="85000"/>
                    <a:lumOff val="15000"/>
                  </a:prstClr>
                </a:solidFill>
              </a:rPr>
              <a:t>13:30</a:t>
            </a:r>
            <a:r>
              <a:rPr lang="ja-JP" altLang="en-US" sz="1800" b="0" dirty="0">
                <a:solidFill>
                  <a:prstClr val="black">
                    <a:lumMod val="85000"/>
                    <a:lumOff val="15000"/>
                  </a:prstClr>
                </a:solidFill>
              </a:rPr>
              <a:t>～</a:t>
            </a:r>
            <a:r>
              <a:rPr lang="en-US" altLang="ja-JP" sz="1800" b="0" dirty="0">
                <a:solidFill>
                  <a:prstClr val="black">
                    <a:lumMod val="85000"/>
                    <a:lumOff val="15000"/>
                  </a:prstClr>
                </a:solidFill>
              </a:rPr>
              <a:t>17:00</a:t>
            </a:r>
            <a:endParaRPr lang="ja-JP" altLang="en-US" sz="1800" b="0" dirty="0">
              <a:solidFill>
                <a:prstClr val="black">
                  <a:lumMod val="85000"/>
                  <a:lumOff val="15000"/>
                </a:prstClr>
              </a:solidFill>
            </a:endParaRPr>
          </a:p>
        </p:txBody>
      </p:sp>
      <p:pic>
        <p:nvPicPr>
          <p:cNvPr id="6" name="図 4"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386" y="5122169"/>
            <a:ext cx="3978939" cy="22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1"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341" y="5122169"/>
            <a:ext cx="5544616" cy="227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表 7"/>
          <p:cNvGraphicFramePr>
            <a:graphicFrameLocks noGrp="1"/>
          </p:cNvGraphicFramePr>
          <p:nvPr/>
        </p:nvGraphicFramePr>
        <p:xfrm>
          <a:off x="5090493" y="2240524"/>
          <a:ext cx="5514464" cy="2728248"/>
        </p:xfrm>
        <a:graphic>
          <a:graphicData uri="http://schemas.openxmlformats.org/drawingml/2006/table">
            <a:tbl>
              <a:tblPr firstRow="1" bandRow="1">
                <a:tableStyleId>{6E25E649-3F16-4E02-A733-19D2CDBF48F0}</a:tableStyleId>
              </a:tblPr>
              <a:tblGrid>
                <a:gridCol w="2071669">
                  <a:extLst>
                    <a:ext uri="{9D8B030D-6E8A-4147-A177-3AD203B41FA5}">
                      <a16:colId xmlns="" xmlns:a16="http://schemas.microsoft.com/office/drawing/2014/main" val="1792092653"/>
                    </a:ext>
                  </a:extLst>
                </a:gridCol>
                <a:gridCol w="3442795">
                  <a:extLst>
                    <a:ext uri="{9D8B030D-6E8A-4147-A177-3AD203B41FA5}">
                      <a16:colId xmlns="" xmlns:a16="http://schemas.microsoft.com/office/drawing/2014/main" val="712131203"/>
                    </a:ext>
                  </a:extLst>
                </a:gridCol>
              </a:tblGrid>
              <a:tr h="438963">
                <a:tc>
                  <a:txBody>
                    <a:bodyPr/>
                    <a:lstStyle/>
                    <a:p>
                      <a:pPr algn="ctr"/>
                      <a:r>
                        <a:rPr kumimoji="1" lang="ja-JP" altLang="en-US" dirty="0">
                          <a:latin typeface="メイリオ" panose="020B0604030504040204" pitchFamily="50" charset="-128"/>
                          <a:ea typeface="メイリオ" panose="020B0604030504040204" pitchFamily="50" charset="-128"/>
                        </a:rPr>
                        <a:t>開催回　</a:t>
                      </a:r>
                    </a:p>
                  </a:txBody>
                  <a:tcPr anchor="ctr">
                    <a:lnR w="57150" cap="flat" cmpd="sng" algn="ctr">
                      <a:solidFill>
                        <a:schemeClr val="bg1"/>
                      </a:solidFill>
                      <a:prstDash val="solid"/>
                      <a:round/>
                      <a:headEnd type="none" w="med" len="med"/>
                      <a:tailEnd type="none" w="med" len="med"/>
                    </a:lnR>
                    <a:lnT w="25400" cmpd="sng">
                      <a:noFill/>
                    </a:lnT>
                    <a:lnB w="25400" cmpd="sng">
                      <a:noFill/>
                    </a:lnB>
                  </a:tcPr>
                </a:tc>
                <a:tc>
                  <a:txBody>
                    <a:bodyPr/>
                    <a:lstStyle/>
                    <a:p>
                      <a:pPr algn="ctr"/>
                      <a:r>
                        <a:rPr kumimoji="1" lang="ja-JP" altLang="en-US" dirty="0">
                          <a:latin typeface="メイリオ" panose="020B0604030504040204" pitchFamily="50" charset="-128"/>
                          <a:ea typeface="メイリオ" panose="020B0604030504040204" pitchFamily="50" charset="-128"/>
                        </a:rPr>
                        <a:t>日程</a:t>
                      </a:r>
                    </a:p>
                  </a:txBody>
                  <a:tcPr anchor="ctr">
                    <a:lnL w="57150" cap="flat" cmpd="sng" algn="ctr">
                      <a:solidFill>
                        <a:schemeClr val="bg1"/>
                      </a:solidFill>
                      <a:prstDash val="solid"/>
                      <a:round/>
                      <a:headEnd type="none" w="med" len="med"/>
                      <a:tailEnd type="none" w="med" len="med"/>
                    </a:lnL>
                    <a:lnT w="25400" cmpd="sng">
                      <a:noFill/>
                    </a:lnT>
                    <a:lnB w="25400" cmpd="sng">
                      <a:noFill/>
                    </a:lnB>
                  </a:tcPr>
                </a:tc>
                <a:extLst>
                  <a:ext uri="{0D108BD9-81ED-4DB2-BD59-A6C34878D82A}">
                    <a16:rowId xmlns="" xmlns:a16="http://schemas.microsoft.com/office/drawing/2014/main" val="1109685045"/>
                  </a:ext>
                </a:extLst>
              </a:tr>
              <a:tr h="457857">
                <a:tc>
                  <a:txBody>
                    <a:bodyPr/>
                    <a:lstStyle/>
                    <a:p>
                      <a:pPr algn="ctr"/>
                      <a:r>
                        <a:rPr kumimoji="1" lang="ja-JP" altLang="en-US" dirty="0">
                          <a:latin typeface="メイリオ" panose="020B0604030504040204" pitchFamily="50" charset="-128"/>
                          <a:ea typeface="メイリオ" panose="020B0604030504040204" pitchFamily="50" charset="-128"/>
                        </a:rPr>
                        <a:t>第</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回</a:t>
                      </a:r>
                    </a:p>
                  </a:txBody>
                  <a:tcPr anchor="ctr">
                    <a:lnR w="57150" cap="flat" cmpd="sng" algn="ctr">
                      <a:solidFill>
                        <a:schemeClr val="bg1"/>
                      </a:solidFill>
                      <a:prstDash val="solid"/>
                      <a:round/>
                      <a:headEnd type="none" w="med" len="med"/>
                      <a:tailEnd type="none" w="med" len="med"/>
                    </a:lnR>
                    <a:lnT w="25400" cmpd="sng">
                      <a:noFill/>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2019</a:t>
                      </a:r>
                      <a:r>
                        <a:rPr kumimoji="1" lang="ja-JP" altLang="en-US" dirty="0">
                          <a:latin typeface="メイリオ" panose="020B0604030504040204" pitchFamily="50" charset="-128"/>
                          <a:ea typeface="メイリオ" panose="020B0604030504040204" pitchFamily="50" charset="-128"/>
                        </a:rPr>
                        <a:t>年</a:t>
                      </a:r>
                      <a:r>
                        <a:rPr kumimoji="1" lang="en-US" altLang="ja-JP" dirty="0">
                          <a:latin typeface="メイリオ" panose="020B0604030504040204" pitchFamily="50" charset="-128"/>
                          <a:ea typeface="メイリオ" panose="020B0604030504040204" pitchFamily="50" charset="-128"/>
                        </a:rPr>
                        <a:t>12</a:t>
                      </a:r>
                      <a:r>
                        <a:rPr kumimoji="1" lang="ja-JP" altLang="en-US" dirty="0">
                          <a:latin typeface="メイリオ" panose="020B0604030504040204" pitchFamily="50" charset="-128"/>
                          <a:ea typeface="メイリオ" panose="020B0604030504040204" pitchFamily="50" charset="-128"/>
                        </a:rPr>
                        <a:t>月</a:t>
                      </a:r>
                      <a:r>
                        <a:rPr kumimoji="1" lang="en-US" altLang="ja-JP" dirty="0">
                          <a:latin typeface="メイリオ" panose="020B0604030504040204" pitchFamily="50" charset="-128"/>
                          <a:ea typeface="メイリオ" panose="020B0604030504040204" pitchFamily="50" charset="-128"/>
                        </a:rPr>
                        <a:t>24</a:t>
                      </a:r>
                      <a:r>
                        <a:rPr kumimoji="1" lang="ja-JP" altLang="en-US" dirty="0">
                          <a:latin typeface="メイリオ" panose="020B0604030504040204" pitchFamily="50" charset="-128"/>
                          <a:ea typeface="メイリオ" panose="020B0604030504040204" pitchFamily="50" charset="-128"/>
                        </a:rPr>
                        <a:t>日（火）</a:t>
                      </a:r>
                    </a:p>
                  </a:txBody>
                  <a:tcPr anchor="ctr">
                    <a:lnL w="57150" cap="flat" cmpd="sng" algn="ctr">
                      <a:solidFill>
                        <a:schemeClr val="bg1"/>
                      </a:solidFill>
                      <a:prstDash val="solid"/>
                      <a:round/>
                      <a:headEnd type="none" w="med" len="med"/>
                      <a:tailEnd type="none" w="med" len="med"/>
                    </a:lnL>
                    <a:lnT w="25400" cmpd="sng">
                      <a:noFill/>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301368816"/>
                  </a:ext>
                </a:extLst>
              </a:tr>
              <a:tr h="457857">
                <a:tc>
                  <a:txBody>
                    <a:bodyPr/>
                    <a:lstStyle/>
                    <a:p>
                      <a:pPr algn="ctr"/>
                      <a:r>
                        <a:rPr kumimoji="1" lang="ja-JP" altLang="en-US" dirty="0">
                          <a:latin typeface="メイリオ" panose="020B0604030504040204" pitchFamily="50" charset="-128"/>
                          <a:ea typeface="メイリオ" panose="020B0604030504040204" pitchFamily="50" charset="-128"/>
                        </a:rPr>
                        <a:t>第</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回</a:t>
                      </a:r>
                    </a:p>
                  </a:txBody>
                  <a:tcPr anchor="ctr">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2020</a:t>
                      </a:r>
                      <a:r>
                        <a:rPr kumimoji="1" lang="ja-JP" altLang="en-US" dirty="0">
                          <a:latin typeface="メイリオ" panose="020B0604030504040204" pitchFamily="50" charset="-128"/>
                          <a:ea typeface="メイリオ" panose="020B0604030504040204" pitchFamily="50" charset="-128"/>
                        </a:rPr>
                        <a:t>年</a:t>
                      </a:r>
                      <a:r>
                        <a:rPr kumimoji="1" lang="en-US" altLang="ja-JP" dirty="0">
                          <a:latin typeface="メイリオ" panose="020B0604030504040204" pitchFamily="50" charset="-128"/>
                          <a:ea typeface="メイリオ" panose="020B0604030504040204" pitchFamily="50" charset="-128"/>
                        </a:rPr>
                        <a:t>4</a:t>
                      </a:r>
                      <a:r>
                        <a:rPr kumimoji="1" lang="ja-JP" altLang="en-US" dirty="0">
                          <a:latin typeface="メイリオ" panose="020B0604030504040204" pitchFamily="50" charset="-128"/>
                          <a:ea typeface="メイリオ" panose="020B0604030504040204" pitchFamily="50" charset="-128"/>
                        </a:rPr>
                        <a:t>月</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日（金）</a:t>
                      </a:r>
                    </a:p>
                  </a:txBody>
                  <a:tcPr anchor="ctr">
                    <a:lnL w="5715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534184822"/>
                  </a:ext>
                </a:extLst>
              </a:tr>
              <a:tr h="457857">
                <a:tc>
                  <a:txBody>
                    <a:bodyPr/>
                    <a:lstStyle/>
                    <a:p>
                      <a:pPr algn="ctr"/>
                      <a:r>
                        <a:rPr kumimoji="1" lang="ja-JP" altLang="en-US" dirty="0">
                          <a:latin typeface="メイリオ" panose="020B0604030504040204" pitchFamily="50" charset="-128"/>
                          <a:ea typeface="メイリオ" panose="020B0604030504040204" pitchFamily="50" charset="-128"/>
                        </a:rPr>
                        <a:t>第</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回</a:t>
                      </a:r>
                    </a:p>
                  </a:txBody>
                  <a:tcPr anchor="ctr">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2020</a:t>
                      </a:r>
                      <a:r>
                        <a:rPr kumimoji="1" lang="ja-JP" altLang="en-US" dirty="0">
                          <a:latin typeface="メイリオ" panose="020B0604030504040204" pitchFamily="50" charset="-128"/>
                          <a:ea typeface="メイリオ" panose="020B0604030504040204" pitchFamily="50" charset="-128"/>
                        </a:rPr>
                        <a:t>年</a:t>
                      </a:r>
                      <a:r>
                        <a:rPr kumimoji="1" lang="en-US" altLang="ja-JP" dirty="0">
                          <a:latin typeface="メイリオ" panose="020B0604030504040204" pitchFamily="50" charset="-128"/>
                          <a:ea typeface="メイリオ" panose="020B0604030504040204" pitchFamily="50" charset="-128"/>
                        </a:rPr>
                        <a:t>7</a:t>
                      </a:r>
                      <a:r>
                        <a:rPr kumimoji="1" lang="ja-JP" altLang="en-US" dirty="0">
                          <a:latin typeface="メイリオ" panose="020B0604030504040204" pitchFamily="50" charset="-128"/>
                          <a:ea typeface="メイリオ" panose="020B0604030504040204" pitchFamily="50" charset="-128"/>
                        </a:rPr>
                        <a:t>月</a:t>
                      </a:r>
                      <a:r>
                        <a:rPr kumimoji="1" lang="en-US" altLang="ja-JP" dirty="0">
                          <a:latin typeface="メイリオ" panose="020B0604030504040204" pitchFamily="50" charset="-128"/>
                          <a:ea typeface="メイリオ" panose="020B0604030504040204" pitchFamily="50" charset="-128"/>
                        </a:rPr>
                        <a:t>28</a:t>
                      </a:r>
                      <a:r>
                        <a:rPr kumimoji="1" lang="ja-JP" altLang="en-US" dirty="0">
                          <a:latin typeface="メイリオ" panose="020B0604030504040204" pitchFamily="50" charset="-128"/>
                          <a:ea typeface="メイリオ" panose="020B0604030504040204" pitchFamily="50" charset="-128"/>
                        </a:rPr>
                        <a:t>日（火）</a:t>
                      </a:r>
                    </a:p>
                  </a:txBody>
                  <a:tcPr anchor="ctr">
                    <a:lnL w="5715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830579071"/>
                  </a:ext>
                </a:extLst>
              </a:tr>
              <a:tr h="457857">
                <a:tc>
                  <a:txBody>
                    <a:bodyPr/>
                    <a:lstStyle/>
                    <a:p>
                      <a:pPr algn="ctr"/>
                      <a:r>
                        <a:rPr kumimoji="1" lang="ja-JP" altLang="en-US" dirty="0">
                          <a:latin typeface="メイリオ" panose="020B0604030504040204" pitchFamily="50" charset="-128"/>
                          <a:ea typeface="メイリオ" panose="020B0604030504040204" pitchFamily="50" charset="-128"/>
                        </a:rPr>
                        <a:t>第</a:t>
                      </a:r>
                      <a:r>
                        <a:rPr kumimoji="1" lang="en-US" altLang="ja-JP" dirty="0">
                          <a:latin typeface="メイリオ" panose="020B0604030504040204" pitchFamily="50" charset="-128"/>
                          <a:ea typeface="メイリオ" panose="020B0604030504040204" pitchFamily="50" charset="-128"/>
                        </a:rPr>
                        <a:t>4</a:t>
                      </a:r>
                      <a:r>
                        <a:rPr kumimoji="1" lang="ja-JP" altLang="en-US" dirty="0">
                          <a:latin typeface="メイリオ" panose="020B0604030504040204" pitchFamily="50" charset="-128"/>
                          <a:ea typeface="メイリオ" panose="020B0604030504040204" pitchFamily="50" charset="-128"/>
                        </a:rPr>
                        <a:t>回</a:t>
                      </a:r>
                    </a:p>
                  </a:txBody>
                  <a:tcPr anchor="ctr">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2020</a:t>
                      </a:r>
                      <a:r>
                        <a:rPr kumimoji="1" lang="ja-JP" altLang="en-US" dirty="0">
                          <a:latin typeface="メイリオ" panose="020B0604030504040204" pitchFamily="50" charset="-128"/>
                          <a:ea typeface="メイリオ" panose="020B0604030504040204" pitchFamily="50" charset="-128"/>
                        </a:rPr>
                        <a:t>年</a:t>
                      </a:r>
                      <a:r>
                        <a:rPr kumimoji="1" lang="en-US" altLang="ja-JP" dirty="0">
                          <a:latin typeface="メイリオ" panose="020B0604030504040204" pitchFamily="50" charset="-128"/>
                          <a:ea typeface="メイリオ" panose="020B0604030504040204" pitchFamily="50" charset="-128"/>
                        </a:rPr>
                        <a:t>8</a:t>
                      </a:r>
                      <a:r>
                        <a:rPr kumimoji="1" lang="ja-JP" altLang="en-US" dirty="0">
                          <a:latin typeface="メイリオ" panose="020B0604030504040204" pitchFamily="50" charset="-128"/>
                          <a:ea typeface="メイリオ" panose="020B0604030504040204" pitchFamily="50" charset="-128"/>
                        </a:rPr>
                        <a:t>月</a:t>
                      </a:r>
                      <a:r>
                        <a:rPr kumimoji="1" lang="en-US" altLang="ja-JP" dirty="0">
                          <a:latin typeface="メイリオ" panose="020B0604030504040204" pitchFamily="50" charset="-128"/>
                          <a:ea typeface="メイリオ" panose="020B0604030504040204" pitchFamily="50" charset="-128"/>
                        </a:rPr>
                        <a:t>20</a:t>
                      </a:r>
                      <a:r>
                        <a:rPr kumimoji="1" lang="ja-JP" altLang="en-US" dirty="0">
                          <a:latin typeface="メイリオ" panose="020B0604030504040204" pitchFamily="50" charset="-128"/>
                          <a:ea typeface="メイリオ" panose="020B0604030504040204" pitchFamily="50" charset="-128"/>
                        </a:rPr>
                        <a:t>日（木）</a:t>
                      </a:r>
                    </a:p>
                  </a:txBody>
                  <a:tcPr anchor="ctr">
                    <a:lnL w="5715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800373132"/>
                  </a:ext>
                </a:extLst>
              </a:tr>
              <a:tr h="457857">
                <a:tc>
                  <a:txBody>
                    <a:bodyPr/>
                    <a:lstStyle/>
                    <a:p>
                      <a:pPr algn="ctr"/>
                      <a:r>
                        <a:rPr kumimoji="1" lang="ja-JP" altLang="en-US" dirty="0">
                          <a:latin typeface="メイリオ" panose="020B0604030504040204" pitchFamily="50" charset="-128"/>
                          <a:ea typeface="メイリオ" panose="020B0604030504040204" pitchFamily="50" charset="-128"/>
                        </a:rPr>
                        <a:t>第</a:t>
                      </a:r>
                      <a:r>
                        <a:rPr kumimoji="1" lang="en-US" altLang="ja-JP" dirty="0">
                          <a:latin typeface="メイリオ" panose="020B0604030504040204" pitchFamily="50" charset="-128"/>
                          <a:ea typeface="メイリオ" panose="020B0604030504040204" pitchFamily="50" charset="-128"/>
                        </a:rPr>
                        <a:t>5</a:t>
                      </a:r>
                      <a:r>
                        <a:rPr kumimoji="1" lang="ja-JP" altLang="en-US" dirty="0">
                          <a:latin typeface="メイリオ" panose="020B0604030504040204" pitchFamily="50" charset="-128"/>
                          <a:ea typeface="メイリオ" panose="020B0604030504040204" pitchFamily="50" charset="-128"/>
                        </a:rPr>
                        <a:t>回</a:t>
                      </a:r>
                    </a:p>
                  </a:txBody>
                  <a:tcPr anchor="ctr">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5400" cmpd="sng">
                      <a:noFill/>
                    </a:lnB>
                    <a:solidFill>
                      <a:schemeClr val="bg1">
                        <a:lumMod val="95000"/>
                      </a:schemeClr>
                    </a:solidFill>
                  </a:tcPr>
                </a:tc>
                <a:tc>
                  <a:txBody>
                    <a:bodyPr/>
                    <a:lstStyle/>
                    <a:p>
                      <a:pPr algn="ctr"/>
                      <a:r>
                        <a:rPr kumimoji="1" lang="en-US" altLang="ja-JP" dirty="0">
                          <a:latin typeface="メイリオ" panose="020B0604030504040204" pitchFamily="50" charset="-128"/>
                          <a:ea typeface="メイリオ" panose="020B0604030504040204" pitchFamily="50" charset="-128"/>
                        </a:rPr>
                        <a:t>2021</a:t>
                      </a:r>
                      <a:r>
                        <a:rPr kumimoji="1" lang="ja-JP" altLang="en-US" dirty="0">
                          <a:latin typeface="メイリオ" panose="020B0604030504040204" pitchFamily="50" charset="-128"/>
                          <a:ea typeface="メイリオ" panose="020B0604030504040204" pitchFamily="50" charset="-128"/>
                        </a:rPr>
                        <a:t>年</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月</a:t>
                      </a:r>
                      <a:r>
                        <a:rPr kumimoji="1" lang="en-US" altLang="ja-JP" dirty="0">
                          <a:latin typeface="メイリオ" panose="020B0604030504040204" pitchFamily="50" charset="-128"/>
                          <a:ea typeface="メイリオ" panose="020B0604030504040204" pitchFamily="50" charset="-128"/>
                        </a:rPr>
                        <a:t>5</a:t>
                      </a:r>
                      <a:r>
                        <a:rPr kumimoji="1" lang="ja-JP" altLang="en-US" dirty="0">
                          <a:latin typeface="メイリオ" panose="020B0604030504040204" pitchFamily="50" charset="-128"/>
                          <a:ea typeface="メイリオ" panose="020B0604030504040204" pitchFamily="50" charset="-128"/>
                        </a:rPr>
                        <a:t>日（火）</a:t>
                      </a:r>
                    </a:p>
                  </a:txBody>
                  <a:tcPr anchor="ctr">
                    <a:lnL w="5715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25400" cmpd="sng">
                      <a:noFill/>
                    </a:lnB>
                    <a:solidFill>
                      <a:schemeClr val="bg1">
                        <a:lumMod val="95000"/>
                      </a:schemeClr>
                    </a:solidFill>
                  </a:tcPr>
                </a:tc>
                <a:extLst>
                  <a:ext uri="{0D108BD9-81ED-4DB2-BD59-A6C34878D82A}">
                    <a16:rowId xmlns="" xmlns:a16="http://schemas.microsoft.com/office/drawing/2014/main" val="3465781901"/>
                  </a:ext>
                </a:extLst>
              </a:tr>
            </a:tbl>
          </a:graphicData>
        </a:graphic>
      </p:graphicFrame>
      <p:graphicFrame>
        <p:nvGraphicFramePr>
          <p:cNvPr id="9" name="表 8"/>
          <p:cNvGraphicFramePr>
            <a:graphicFrameLocks noGrp="1"/>
          </p:cNvGraphicFramePr>
          <p:nvPr/>
        </p:nvGraphicFramePr>
        <p:xfrm>
          <a:off x="7387373" y="4614333"/>
          <a:ext cx="208280" cy="346075"/>
        </p:xfrm>
        <a:graphic>
          <a:graphicData uri="http://schemas.openxmlformats.org/drawingml/2006/table">
            <a:tbl>
              <a:tblPr/>
              <a:tblGrid>
                <a:gridCol w="208280">
                  <a:extLst>
                    <a:ext uri="{9D8B030D-6E8A-4147-A177-3AD203B41FA5}">
                      <a16:colId xmlns="" xmlns:a16="http://schemas.microsoft.com/office/drawing/2014/main" val="3207820373"/>
                    </a:ext>
                  </a:extLst>
                </a:gridCol>
              </a:tblGrid>
              <a:tr h="0">
                <a:tc>
                  <a:txBody>
                    <a:bodyPr/>
                    <a:lstStyle/>
                    <a:p>
                      <a:endParaRPr kumimoji="1" lang="ja-JP" altLang="en-US" dirty="0"/>
                    </a:p>
                  </a:txBody>
                  <a:tcPr>
                    <a:lnL>
                      <a:noFill/>
                    </a:lnL>
                    <a:lnR>
                      <a:noFill/>
                    </a:lnR>
                    <a:lnT>
                      <a:noFill/>
                    </a:lnT>
                    <a:lnB>
                      <a:noFill/>
                    </a:lnB>
                  </a:tcPr>
                </a:tc>
                <a:extLst>
                  <a:ext uri="{0D108BD9-81ED-4DB2-BD59-A6C34878D82A}">
                    <a16:rowId xmlns="" xmlns:a16="http://schemas.microsoft.com/office/drawing/2014/main" val="144822326"/>
                  </a:ext>
                </a:extLst>
              </a:tr>
            </a:tbl>
          </a:graphicData>
        </a:graphic>
      </p:graphicFrame>
      <p:sp>
        <p:nvSpPr>
          <p:cNvPr id="10" name="タイトル 7"/>
          <p:cNvSpPr txBox="1">
            <a:spLocks/>
          </p:cNvSpPr>
          <p:nvPr/>
        </p:nvSpPr>
        <p:spPr bwMode="auto">
          <a:xfrm>
            <a:off x="734609" y="2181315"/>
            <a:ext cx="1584176" cy="450760"/>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buFont typeface="Wingdings" pitchFamily="2" charset="2"/>
              <a:buNone/>
            </a:pPr>
            <a:r>
              <a:rPr lang="en-US" altLang="ja-JP" sz="1800" dirty="0">
                <a:solidFill>
                  <a:prstClr val="black">
                    <a:lumMod val="85000"/>
                    <a:lumOff val="15000"/>
                  </a:prstClr>
                </a:solidFill>
              </a:rPr>
              <a:t>【</a:t>
            </a:r>
            <a:r>
              <a:rPr lang="ja-JP" altLang="en-US" sz="1800" dirty="0">
                <a:solidFill>
                  <a:prstClr val="black">
                    <a:lumMod val="85000"/>
                    <a:lumOff val="15000"/>
                  </a:prstClr>
                </a:solidFill>
              </a:rPr>
              <a:t>開催概要</a:t>
            </a:r>
            <a:r>
              <a:rPr lang="en-US" altLang="ja-JP" sz="1800" dirty="0">
                <a:solidFill>
                  <a:prstClr val="black">
                    <a:lumMod val="85000"/>
                    <a:lumOff val="15000"/>
                  </a:prstClr>
                </a:solidFill>
              </a:rPr>
              <a:t>】</a:t>
            </a:r>
          </a:p>
        </p:txBody>
      </p:sp>
      <p:sp>
        <p:nvSpPr>
          <p:cNvPr id="11" name="タイトル 7"/>
          <p:cNvSpPr txBox="1">
            <a:spLocks/>
          </p:cNvSpPr>
          <p:nvPr/>
        </p:nvSpPr>
        <p:spPr bwMode="auto">
          <a:xfrm>
            <a:off x="610582" y="1163901"/>
            <a:ext cx="10016143" cy="964391"/>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buFont typeface="Wingdings" pitchFamily="2" charset="2"/>
              <a:buNone/>
            </a:pPr>
            <a:r>
              <a:rPr lang="ja-JP" altLang="en-US" sz="1800" b="0" dirty="0">
                <a:solidFill>
                  <a:prstClr val="black">
                    <a:lumMod val="85000"/>
                    <a:lumOff val="15000"/>
                  </a:prstClr>
                </a:solidFill>
              </a:rPr>
              <a:t>文科省の新学習指導要領では小学校では</a:t>
            </a:r>
            <a:r>
              <a:rPr lang="en-US" altLang="ja-JP" sz="1800" b="0" dirty="0">
                <a:solidFill>
                  <a:prstClr val="black">
                    <a:lumMod val="85000"/>
                    <a:lumOff val="15000"/>
                  </a:prstClr>
                </a:solidFill>
              </a:rPr>
              <a:t>2020</a:t>
            </a:r>
            <a:r>
              <a:rPr lang="ja-JP" altLang="en-US" sz="1800" b="0" dirty="0">
                <a:solidFill>
                  <a:prstClr val="black">
                    <a:lumMod val="85000"/>
                    <a:lumOff val="15000"/>
                  </a:prstClr>
                </a:solidFill>
              </a:rPr>
              <a:t>年、中学校では</a:t>
            </a:r>
            <a:r>
              <a:rPr lang="en-US" altLang="ja-JP" sz="1800" b="0" dirty="0">
                <a:solidFill>
                  <a:prstClr val="black">
                    <a:lumMod val="85000"/>
                    <a:lumOff val="15000"/>
                  </a:prstClr>
                </a:solidFill>
              </a:rPr>
              <a:t>2021</a:t>
            </a:r>
            <a:r>
              <a:rPr lang="ja-JP" altLang="en-US" sz="1800" b="0" dirty="0">
                <a:solidFill>
                  <a:prstClr val="black">
                    <a:lumMod val="85000"/>
                    <a:lumOff val="15000"/>
                  </a:prstClr>
                </a:solidFill>
              </a:rPr>
              <a:t>年から、プログラミング教育必修化が予定されています。簡単なマウス操作でプログラミングを学ぶことができる「ブロック</a:t>
            </a:r>
            <a:r>
              <a:rPr lang="en-US" altLang="ja-JP" sz="1800" b="0" dirty="0">
                <a:solidFill>
                  <a:prstClr val="black">
                    <a:lumMod val="85000"/>
                    <a:lumOff val="15000"/>
                  </a:prstClr>
                </a:solidFill>
              </a:rPr>
              <a:t>UI</a:t>
            </a:r>
            <a:r>
              <a:rPr lang="ja-JP" altLang="en-US" sz="1800" b="0" dirty="0">
                <a:solidFill>
                  <a:prstClr val="black">
                    <a:lumMod val="85000"/>
                    <a:lumOff val="15000"/>
                  </a:prstClr>
                </a:solidFill>
              </a:rPr>
              <a:t>プログラミングツール」を用いたプログラミングセミナーを新規開催いたします。</a:t>
            </a:r>
          </a:p>
        </p:txBody>
      </p:sp>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t="7016" b="26316"/>
          <a:stretch/>
        </p:blipFill>
        <p:spPr>
          <a:xfrm>
            <a:off x="977725" y="2991605"/>
            <a:ext cx="3938599" cy="1944018"/>
          </a:xfrm>
          <a:prstGeom prst="rect">
            <a:avLst/>
          </a:prstGeom>
        </p:spPr>
      </p:pic>
    </p:spTree>
    <p:extLst>
      <p:ext uri="{BB962C8B-B14F-4D97-AF65-F5344CB8AC3E}">
        <p14:creationId xmlns:p14="http://schemas.microsoft.com/office/powerpoint/2010/main" val="995833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29518" y="0"/>
            <a:ext cx="11376000" cy="6138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r>
              <a:rPr lang="en-US" altLang="ja-JP" sz="3300" b="1" smtClean="0">
                <a:solidFill>
                  <a:srgbClr val="000000"/>
                </a:solidFill>
                <a:latin typeface="メイリオ" pitchFamily="50" charset="-128"/>
                <a:ea typeface="メイリオ" pitchFamily="50" charset="-128"/>
              </a:rPr>
              <a:t>0</a:t>
            </a:r>
            <a:endParaRPr lang="ja-JP" altLang="en-US" sz="3300" b="1" dirty="0">
              <a:solidFill>
                <a:srgbClr val="000000"/>
              </a:solidFill>
              <a:latin typeface="メイリオ" pitchFamily="50" charset="-128"/>
              <a:ea typeface="メイリオ" pitchFamily="50" charset="-128"/>
            </a:endParaRPr>
          </a:p>
        </p:txBody>
      </p:sp>
      <p:sp>
        <p:nvSpPr>
          <p:cNvPr id="7" name="正方形/長方形 6"/>
          <p:cNvSpPr/>
          <p:nvPr/>
        </p:nvSpPr>
        <p:spPr>
          <a:xfrm>
            <a:off x="473274" y="1151080"/>
            <a:ext cx="5118709" cy="646331"/>
          </a:xfrm>
          <a:prstGeom prst="rect">
            <a:avLst/>
          </a:prstGeom>
        </p:spPr>
        <p:txBody>
          <a:bodyPr wrap="none">
            <a:spAutoFit/>
          </a:bodyPr>
          <a:lstStyle/>
          <a:p>
            <a:pPr marL="314318" indent="-314318">
              <a:buClr>
                <a:srgbClr val="3333FF"/>
              </a:buClr>
              <a:buFont typeface="Wingdings" panose="05000000000000000000" pitchFamily="2" charset="2"/>
              <a:buChar char="Ø"/>
            </a:pPr>
            <a:r>
              <a:rPr lang="ja-JP" altLang="en-US" sz="1800" b="1" dirty="0" smtClean="0">
                <a:solidFill>
                  <a:prstClr val="black"/>
                </a:solidFill>
                <a:latin typeface="メイリオ" panose="020B0604030504040204" pitchFamily="50" charset="-128"/>
                <a:ea typeface="メイリオ" panose="020B0604030504040204" pitchFamily="50" charset="-128"/>
              </a:rPr>
              <a:t>国産クロスプラットフォームゲームエンジン</a:t>
            </a:r>
            <a:endParaRPr lang="en-US" altLang="ja-JP" sz="1800" b="1" dirty="0" smtClean="0">
              <a:solidFill>
                <a:prstClr val="black"/>
              </a:solidFill>
              <a:latin typeface="メイリオ" panose="020B0604030504040204" pitchFamily="50" charset="-128"/>
              <a:ea typeface="メイリオ" panose="020B0604030504040204" pitchFamily="50" charset="-128"/>
            </a:endParaRPr>
          </a:p>
          <a:p>
            <a:pPr marL="314318" indent="-314318">
              <a:buClr>
                <a:srgbClr val="3333FF"/>
              </a:buClr>
            </a:pPr>
            <a:r>
              <a:rPr lang="ja-JP" altLang="en-US" sz="1800" b="1" dirty="0" smtClean="0">
                <a:solidFill>
                  <a:prstClr val="black"/>
                </a:solidFill>
                <a:latin typeface="メイリオ" panose="020B0604030504040204" pitchFamily="50" charset="-128"/>
                <a:ea typeface="メイリオ" panose="020B0604030504040204" pitchFamily="50" charset="-128"/>
              </a:rPr>
              <a:t>　「千鳥」の著作権を譲受</a:t>
            </a:r>
            <a:r>
              <a:rPr lang="ja-JP" altLang="en-US" sz="1400" b="1" dirty="0" smtClean="0">
                <a:solidFill>
                  <a:prstClr val="black"/>
                </a:solidFill>
                <a:latin typeface="メイリオ" panose="020B0604030504040204" pitchFamily="50" charset="-128"/>
                <a:ea typeface="メイリオ" panose="020B0604030504040204" pitchFamily="50" charset="-128"/>
              </a:rPr>
              <a:t>（</a:t>
            </a:r>
            <a:r>
              <a:rPr lang="en-US" altLang="ja-JP" sz="1400" b="1" dirty="0" smtClean="0">
                <a:solidFill>
                  <a:prstClr val="black"/>
                </a:solidFill>
                <a:latin typeface="メイリオ" panose="020B0604030504040204" pitchFamily="50" charset="-128"/>
                <a:ea typeface="メイリオ" panose="020B0604030504040204" pitchFamily="50" charset="-128"/>
              </a:rPr>
              <a:t>2019.12</a:t>
            </a:r>
            <a:r>
              <a:rPr lang="ja-JP" altLang="en-US" sz="1400" b="1" dirty="0" smtClean="0">
                <a:solidFill>
                  <a:prstClr val="black"/>
                </a:solidFill>
                <a:latin typeface="メイリオ" panose="020B0604030504040204" pitchFamily="50" charset="-128"/>
                <a:ea typeface="メイリオ" panose="020B0604030504040204" pitchFamily="50" charset="-128"/>
              </a:rPr>
              <a:t>）</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pic>
        <p:nvPicPr>
          <p:cNvPr id="17" name="Picture 2" descr="\\Nas-srv5\フェア・セミナー\写真データ\2019\20191112千鳥サイニングセレモニー\Resized\補正済02.jpg"/>
          <p:cNvPicPr>
            <a:picLocks noChangeAspect="1" noChangeArrowheads="1"/>
          </p:cNvPicPr>
          <p:nvPr/>
        </p:nvPicPr>
        <p:blipFill rotWithShape="1">
          <a:blip r:embed="rId3" cstate="print"/>
          <a:srcRect b="9208"/>
          <a:stretch/>
        </p:blipFill>
        <p:spPr bwMode="auto">
          <a:xfrm>
            <a:off x="7374603" y="1127314"/>
            <a:ext cx="3324453" cy="2009090"/>
          </a:xfrm>
          <a:prstGeom prst="rect">
            <a:avLst/>
          </a:prstGeom>
          <a:noFill/>
        </p:spPr>
      </p:pic>
      <p:grpSp>
        <p:nvGrpSpPr>
          <p:cNvPr id="3" name="グループ化 17"/>
          <p:cNvGrpSpPr/>
          <p:nvPr/>
        </p:nvGrpSpPr>
        <p:grpSpPr>
          <a:xfrm>
            <a:off x="819593" y="1908164"/>
            <a:ext cx="6257515" cy="877967"/>
            <a:chOff x="2224292" y="1173521"/>
            <a:chExt cx="10574070" cy="1483606"/>
          </a:xfrm>
        </p:grpSpPr>
        <p:pic>
          <p:nvPicPr>
            <p:cNvPr id="19" name="Picture 6" descr="D:\共有\印刷\事務関係\入社式ppt\logo.png"/>
            <p:cNvPicPr>
              <a:picLocks noChangeAspect="1" noChangeArrowheads="1"/>
            </p:cNvPicPr>
            <p:nvPr/>
          </p:nvPicPr>
          <p:blipFill>
            <a:blip r:embed="rId4" cstate="print"/>
            <a:srcRect/>
            <a:stretch>
              <a:fillRect/>
            </a:stretch>
          </p:blipFill>
          <p:spPr bwMode="auto">
            <a:xfrm>
              <a:off x="7444854" y="1551525"/>
              <a:ext cx="5353508" cy="823152"/>
            </a:xfrm>
            <a:prstGeom prst="rect">
              <a:avLst/>
            </a:prstGeom>
            <a:noFill/>
            <a:ln w="9525">
              <a:noFill/>
              <a:miter lim="800000"/>
              <a:headEnd/>
              <a:tailEnd/>
            </a:ln>
          </p:spPr>
        </p:pic>
        <p:sp>
          <p:nvSpPr>
            <p:cNvPr id="20" name="タイトル 1"/>
            <p:cNvSpPr txBox="1">
              <a:spLocks/>
            </p:cNvSpPr>
            <p:nvPr/>
          </p:nvSpPr>
          <p:spPr>
            <a:xfrm>
              <a:off x="6930650" y="1866288"/>
              <a:ext cx="595333" cy="467212"/>
            </a:xfrm>
            <a:prstGeom prst="rect">
              <a:avLst/>
            </a:prstGeom>
          </p:spPr>
          <p:txBody>
            <a:bodyPr vert="horz" lIns="0" tIns="0" rIns="0" bIns="0" rtlCol="0" anchor="ctr">
              <a:normAutofit fontScale="55000" lnSpcReduction="20000"/>
            </a:bodyPr>
            <a:lstStyle/>
            <a:p>
              <a:pPr algn="ctr" defTabSz="883846" fontAlgn="auto">
                <a:spcAft>
                  <a:spcPts val="0"/>
                </a:spcAft>
                <a:defRPr/>
              </a:pPr>
              <a:r>
                <a:rPr lang="en-US" altLang="ja-JP" sz="3600" b="1" dirty="0">
                  <a:solidFill>
                    <a:srgbClr val="000000"/>
                  </a:solidFill>
                  <a:latin typeface="Times New Roman"/>
                  <a:ea typeface="ＭＳ Ｐゴシック"/>
                </a:rPr>
                <a:t>×</a:t>
              </a:r>
              <a:endParaRPr lang="ja-JP" altLang="en-US" sz="3600" b="1" dirty="0">
                <a:solidFill>
                  <a:srgbClr val="000000"/>
                </a:solidFill>
                <a:latin typeface="Times New Roman"/>
                <a:ea typeface="ＭＳ Ｐゴシック"/>
              </a:endParaRPr>
            </a:p>
          </p:txBody>
        </p:sp>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4292" y="1173521"/>
              <a:ext cx="4557934" cy="1483606"/>
            </a:xfrm>
            <a:prstGeom prst="rect">
              <a:avLst/>
            </a:prstGeom>
          </p:spPr>
        </p:pic>
      </p:grpSp>
      <p:sp>
        <p:nvSpPr>
          <p:cNvPr id="22" name="正方形/長方形 21"/>
          <p:cNvSpPr/>
          <p:nvPr/>
        </p:nvSpPr>
        <p:spPr>
          <a:xfrm>
            <a:off x="0" y="112068"/>
            <a:ext cx="11315700" cy="461263"/>
          </a:xfrm>
          <a:prstGeom prst="rect">
            <a:avLst/>
          </a:prstGeom>
        </p:spPr>
        <p:txBody>
          <a:bodyPr wrap="square" lIns="91028" tIns="45521" rIns="91028" bIns="45521">
            <a:spAutoFit/>
          </a:bodyPr>
          <a:lstStyle/>
          <a:p>
            <a:r>
              <a:rPr lang="ja-JP" altLang="en-US" sz="2000" b="1" dirty="0">
                <a:solidFill>
                  <a:prstClr val="white"/>
                </a:solidFill>
                <a:latin typeface="メイリオ" pitchFamily="50" charset="-128"/>
                <a:ea typeface="メイリオ" pitchFamily="50" charset="-128"/>
                <a:cs typeface="メイリオ" pitchFamily="50" charset="-128"/>
              </a:rPr>
              <a:t>　</a:t>
            </a:r>
            <a:r>
              <a:rPr lang="ja-JP" altLang="en-US" sz="2000" b="1" dirty="0" smtClean="0">
                <a:solidFill>
                  <a:prstClr val="white"/>
                </a:solidFill>
                <a:latin typeface="メイリオ" pitchFamily="50" charset="-128"/>
                <a:ea typeface="メイリオ" pitchFamily="50" charset="-128"/>
                <a:cs typeface="メイリオ" pitchFamily="50" charset="-128"/>
              </a:rPr>
              <a:t>国産クロスプラットフォーム</a:t>
            </a:r>
            <a:r>
              <a:rPr lang="en-US" altLang="ja-JP" sz="2000" b="1" dirty="0" smtClean="0">
                <a:solidFill>
                  <a:prstClr val="white"/>
                </a:solidFill>
                <a:latin typeface="メイリオ" pitchFamily="50" charset="-128"/>
                <a:ea typeface="メイリオ" pitchFamily="50" charset="-128"/>
                <a:cs typeface="メイリオ" pitchFamily="50" charset="-128"/>
              </a:rPr>
              <a:t>3D</a:t>
            </a:r>
            <a:r>
              <a:rPr lang="ja-JP" altLang="en-US" sz="2000" b="1" dirty="0" smtClean="0">
                <a:solidFill>
                  <a:prstClr val="white"/>
                </a:solidFill>
                <a:latin typeface="メイリオ" pitchFamily="50" charset="-128"/>
                <a:ea typeface="メイリオ" pitchFamily="50" charset="-128"/>
                <a:cs typeface="メイリオ" pitchFamily="50" charset="-128"/>
              </a:rPr>
              <a:t>ゲームエンジン</a:t>
            </a:r>
            <a:r>
              <a:rPr lang="ja-JP" altLang="en-US" sz="2400" b="1" dirty="0" smtClean="0">
                <a:solidFill>
                  <a:prstClr val="white"/>
                </a:solidFill>
                <a:latin typeface="メイリオ" pitchFamily="50" charset="-128"/>
                <a:ea typeface="メイリオ" pitchFamily="50" charset="-128"/>
                <a:cs typeface="メイリオ" pitchFamily="50" charset="-128"/>
              </a:rPr>
              <a:t>「スイート千鳥エンジン」をリリース</a:t>
            </a:r>
            <a:endParaRPr lang="ja-JP" altLang="en-US" sz="2400" b="1" dirty="0">
              <a:solidFill>
                <a:prstClr val="white"/>
              </a:solidFill>
              <a:latin typeface="メイリオ" pitchFamily="50" charset="-128"/>
              <a:ea typeface="メイリオ" pitchFamily="50" charset="-128"/>
              <a:cs typeface="メイリオ" pitchFamily="50" charset="-128"/>
            </a:endParaRPr>
          </a:p>
        </p:txBody>
      </p:sp>
      <p:sp>
        <p:nvSpPr>
          <p:cNvPr id="15" name="正方形/長方形 14">
            <a:extLst>
              <a:ext uri="{FF2B5EF4-FFF2-40B4-BE49-F238E27FC236}">
                <a16:creationId xmlns="" xmlns:a16="http://schemas.microsoft.com/office/drawing/2014/main" id="{E4CB0493-6BE0-4242-AD06-93A95ADD8386}"/>
              </a:ext>
            </a:extLst>
          </p:cNvPr>
          <p:cNvSpPr/>
          <p:nvPr/>
        </p:nvSpPr>
        <p:spPr>
          <a:xfrm>
            <a:off x="477164" y="3475989"/>
            <a:ext cx="10293253" cy="369332"/>
          </a:xfrm>
          <a:prstGeom prst="rect">
            <a:avLst/>
          </a:prstGeom>
        </p:spPr>
        <p:txBody>
          <a:bodyPr wrap="square">
            <a:spAutoFit/>
          </a:bodyPr>
          <a:lstStyle/>
          <a:p>
            <a:pPr marL="314318" indent="-314318">
              <a:buClr>
                <a:srgbClr val="3333FF"/>
              </a:buClr>
              <a:buFont typeface="Wingdings" panose="05000000000000000000" pitchFamily="2" charset="2"/>
              <a:buChar char="Ø"/>
            </a:pPr>
            <a:r>
              <a:rPr lang="ja-JP" altLang="en-US" sz="1800" b="1" dirty="0" smtClean="0">
                <a:solidFill>
                  <a:prstClr val="black"/>
                </a:solidFill>
                <a:latin typeface="メイリオ" panose="020B0604030504040204" pitchFamily="50" charset="-128"/>
                <a:ea typeface="メイリオ" panose="020B0604030504040204" pitchFamily="50" charset="-128"/>
              </a:rPr>
              <a:t>「スイート千鳥エンジン」リリース、プログラミング教育・非商用個人利用は無償</a:t>
            </a:r>
            <a:r>
              <a:rPr lang="ja-JP" altLang="en-US" sz="1400" b="1" dirty="0" smtClean="0">
                <a:solidFill>
                  <a:prstClr val="black"/>
                </a:solidFill>
                <a:latin typeface="メイリオ" panose="020B0604030504040204" pitchFamily="50" charset="-128"/>
                <a:ea typeface="メイリオ" panose="020B0604030504040204" pitchFamily="50" charset="-128"/>
              </a:rPr>
              <a:t>（</a:t>
            </a:r>
            <a:r>
              <a:rPr lang="en-US" altLang="ja-JP" sz="1400" b="1" dirty="0">
                <a:solidFill>
                  <a:prstClr val="black"/>
                </a:solidFill>
                <a:latin typeface="メイリオ" panose="020B0604030504040204" pitchFamily="50" charset="-128"/>
                <a:ea typeface="メイリオ" panose="020B0604030504040204" pitchFamily="50" charset="-128"/>
              </a:rPr>
              <a:t>2020.4.30</a:t>
            </a:r>
            <a:r>
              <a:rPr lang="ja-JP" altLang="en-US" sz="1400" b="1" dirty="0" smtClean="0">
                <a:solidFill>
                  <a:prstClr val="black"/>
                </a:solidFill>
                <a:latin typeface="メイリオ" panose="020B0604030504040204" pitchFamily="50" charset="-128"/>
                <a:ea typeface="メイリオ" panose="020B0604030504040204" pitchFamily="50" charset="-128"/>
              </a:rPr>
              <a:t>）</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pic>
        <p:nvPicPr>
          <p:cNvPr id="18" name="図 17">
            <a:extLst>
              <a:ext uri="{FF2B5EF4-FFF2-40B4-BE49-F238E27FC236}">
                <a16:creationId xmlns="" xmlns:a16="http://schemas.microsoft.com/office/drawing/2014/main" id="{898DA1F7-A56D-47E3-A293-44F25D39A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863" y="4772133"/>
            <a:ext cx="4955947" cy="2252703"/>
          </a:xfrm>
          <a:prstGeom prst="rect">
            <a:avLst/>
          </a:prstGeom>
        </p:spPr>
      </p:pic>
      <p:pic>
        <p:nvPicPr>
          <p:cNvPr id="23" name="図 22">
            <a:extLst>
              <a:ext uri="{FF2B5EF4-FFF2-40B4-BE49-F238E27FC236}">
                <a16:creationId xmlns="" xmlns:a16="http://schemas.microsoft.com/office/drawing/2014/main" id="{D9010330-B857-4B68-861A-31FE9098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6479" y="4772133"/>
            <a:ext cx="4955947" cy="2252703"/>
          </a:xfrm>
          <a:prstGeom prst="rect">
            <a:avLst/>
          </a:prstGeom>
        </p:spPr>
      </p:pic>
      <p:pic>
        <p:nvPicPr>
          <p:cNvPr id="24" name="Picture 1" descr="C:\Users\oota.TOKYO2\Desktop\広告・広報用素材\長谷川先生・菊池さん依頼\スイート千鳥エンジン.png"/>
          <p:cNvPicPr>
            <a:picLocks noChangeAspect="1" noChangeArrowheads="1"/>
          </p:cNvPicPr>
          <p:nvPr/>
        </p:nvPicPr>
        <p:blipFill>
          <a:blip r:embed="rId8" cstate="print"/>
          <a:srcRect/>
          <a:stretch>
            <a:fillRect/>
          </a:stretch>
        </p:blipFill>
        <p:spPr bwMode="auto">
          <a:xfrm>
            <a:off x="8754194" y="3836029"/>
            <a:ext cx="2016224" cy="811407"/>
          </a:xfrm>
          <a:prstGeom prst="rect">
            <a:avLst/>
          </a:prstGeom>
          <a:noFill/>
        </p:spPr>
      </p:pic>
      <p:sp>
        <p:nvSpPr>
          <p:cNvPr id="25" name="テキスト ボックス 24">
            <a:extLst>
              <a:ext uri="{FF2B5EF4-FFF2-40B4-BE49-F238E27FC236}">
                <a16:creationId xmlns="" xmlns:a16="http://schemas.microsoft.com/office/drawing/2014/main" id="{9CFFA6BE-C81B-46CF-AFD8-1ABCBEF71ECC}"/>
              </a:ext>
            </a:extLst>
          </p:cNvPr>
          <p:cNvSpPr txBox="1"/>
          <p:nvPr/>
        </p:nvSpPr>
        <p:spPr>
          <a:xfrm>
            <a:off x="761306" y="3836029"/>
            <a:ext cx="7848872" cy="830944"/>
          </a:xfrm>
          <a:prstGeom prst="rect">
            <a:avLst/>
          </a:prstGeom>
          <a:noFill/>
        </p:spPr>
        <p:txBody>
          <a:bodyPr wrap="square" lIns="91386" tIns="45694" rIns="91386" bIns="45694" rtlCol="0">
            <a:spAutoFit/>
          </a:bodyPr>
          <a:lstStyle/>
          <a:p>
            <a:pPr defTabSz="913867">
              <a:defRPr/>
            </a:pPr>
            <a:r>
              <a:rPr lang="en-US" altLang="ja-JP" sz="1600" dirty="0" smtClean="0">
                <a:solidFill>
                  <a:srgbClr val="000000"/>
                </a:solidFill>
                <a:latin typeface="メイリオ" pitchFamily="50" charset="-128"/>
                <a:ea typeface="メイリオ" pitchFamily="50" charset="-128"/>
              </a:rPr>
              <a:t>PC</a:t>
            </a:r>
            <a:r>
              <a:rPr lang="ja-JP" altLang="en-US" sz="1600" dirty="0" smtClean="0">
                <a:solidFill>
                  <a:srgbClr val="000000"/>
                </a:solidFill>
                <a:latin typeface="メイリオ" pitchFamily="50" charset="-128"/>
                <a:ea typeface="メイリオ" pitchFamily="50" charset="-128"/>
              </a:rPr>
              <a:t>はもちろん、スマートフォンから各種ゲーム機のプラットフォームに対応（順次拡張中）。業務用アプリやデジタルサイネージ、</a:t>
            </a:r>
            <a:r>
              <a:rPr lang="en-US" altLang="ja-JP" sz="1600" dirty="0" smtClean="0">
                <a:solidFill>
                  <a:srgbClr val="000000"/>
                </a:solidFill>
                <a:latin typeface="メイリオ" pitchFamily="50" charset="-128"/>
                <a:ea typeface="メイリオ" pitchFamily="50" charset="-128"/>
              </a:rPr>
              <a:t>AR</a:t>
            </a:r>
            <a:r>
              <a:rPr lang="ja-JP" altLang="en-US" sz="1600" dirty="0" smtClean="0">
                <a:solidFill>
                  <a:srgbClr val="000000"/>
                </a:solidFill>
                <a:latin typeface="メイリオ" pitchFamily="50" charset="-128"/>
                <a:ea typeface="メイリオ" pitchFamily="50" charset="-128"/>
              </a:rPr>
              <a:t>など、</a:t>
            </a:r>
            <a:r>
              <a:rPr lang="en-US" altLang="ja-JP" sz="1600" dirty="0" smtClean="0">
                <a:solidFill>
                  <a:srgbClr val="000000"/>
                </a:solidFill>
                <a:latin typeface="メイリオ" pitchFamily="50" charset="-128"/>
                <a:ea typeface="メイリオ" pitchFamily="50" charset="-128"/>
              </a:rPr>
              <a:t>CG</a:t>
            </a:r>
            <a:r>
              <a:rPr lang="ja-JP" altLang="en-US" sz="1600" dirty="0" smtClean="0">
                <a:solidFill>
                  <a:srgbClr val="000000"/>
                </a:solidFill>
                <a:latin typeface="メイリオ" pitchFamily="50" charset="-128"/>
                <a:ea typeface="メイリオ" pitchFamily="50" charset="-128"/>
              </a:rPr>
              <a:t>を活用した各種ソリューションにも大きな力を発揮できます。</a:t>
            </a:r>
            <a:endParaRPr lang="ja-JP" altLang="en-US" sz="1400" dirty="0">
              <a:solidFill>
                <a:srgbClr val="000000"/>
              </a:solidFill>
              <a:latin typeface="メイリオ" pitchFamily="50" charset="-128"/>
              <a:ea typeface="メイリオ" pitchFamily="50" charset="-128"/>
            </a:endParaRPr>
          </a:p>
        </p:txBody>
      </p:sp>
      <p:sp>
        <p:nvSpPr>
          <p:cNvPr id="26" name="正方形/長方形 25"/>
          <p:cNvSpPr/>
          <p:nvPr/>
        </p:nvSpPr>
        <p:spPr>
          <a:xfrm>
            <a:off x="7454706" y="7185402"/>
            <a:ext cx="3531736" cy="415498"/>
          </a:xfrm>
          <a:prstGeom prst="rect">
            <a:avLst/>
          </a:prstGeom>
        </p:spPr>
        <p:txBody>
          <a:bodyPr wrap="none">
            <a:spAutoFit/>
          </a:bodyPr>
          <a:lstStyle/>
          <a:p>
            <a:pPr>
              <a:defRPr/>
            </a:pPr>
            <a:r>
              <a:rPr lang="ja-JP" altLang="en-US" dirty="0">
                <a:solidFill>
                  <a:prstClr val="black"/>
                </a:solidFill>
                <a:latin typeface="メイリオ" pitchFamily="50" charset="-128"/>
                <a:ea typeface="メイリオ" pitchFamily="50" charset="-128"/>
              </a:rPr>
              <a:t>　</a:t>
            </a:r>
            <a:r>
              <a:rPr lang="ja-JP" altLang="en-US" sz="1600" dirty="0" smtClean="0">
                <a:solidFill>
                  <a:prstClr val="black"/>
                </a:solidFill>
                <a:latin typeface="メイリオ" pitchFamily="50" charset="-128"/>
                <a:ea typeface="メイリオ" pitchFamily="50" charset="-128"/>
              </a:rPr>
              <a:t>◆</a:t>
            </a:r>
            <a:r>
              <a:rPr lang="ja-JP" altLang="en-US" sz="1600" b="1" dirty="0" smtClean="0">
                <a:solidFill>
                  <a:prstClr val="black"/>
                </a:solidFill>
                <a:latin typeface="メイリオ" pitchFamily="50" charset="-128"/>
                <a:ea typeface="メイリオ" pitchFamily="50" charset="-128"/>
                <a:hlinkClick r:id="rId9"/>
              </a:rPr>
              <a:t>スイート千鳥エンジン製品情報</a:t>
            </a:r>
            <a:endParaRPr lang="ja-JP" altLang="en-US" sz="1600" dirty="0">
              <a:solidFill>
                <a:prstClr val="black"/>
              </a:solidFill>
              <a:latin typeface="メイリオ" pitchFamily="50" charset="-128"/>
              <a:ea typeface="メイリオ" pitchFamily="50" charset="-128"/>
            </a:endParaRPr>
          </a:p>
        </p:txBody>
      </p:sp>
    </p:spTree>
    <p:extLst>
      <p:ext uri="{BB962C8B-B14F-4D97-AF65-F5344CB8AC3E}">
        <p14:creationId xmlns:p14="http://schemas.microsoft.com/office/powerpoint/2010/main" val="3115354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30782" y="1"/>
            <a:ext cx="11376000" cy="6138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10" name="正方形/長方形 9"/>
          <p:cNvSpPr/>
          <p:nvPr/>
        </p:nvSpPr>
        <p:spPr>
          <a:xfrm>
            <a:off x="0" y="112068"/>
            <a:ext cx="11315700" cy="461263"/>
          </a:xfrm>
          <a:prstGeom prst="rect">
            <a:avLst/>
          </a:prstGeom>
        </p:spPr>
        <p:txBody>
          <a:bodyPr wrap="square" lIns="91028" tIns="45521" rIns="91028" bIns="45521">
            <a:spAutoFit/>
          </a:bodyPr>
          <a:lstStyle/>
          <a:p>
            <a:r>
              <a:rPr lang="ja-JP" altLang="en-US" sz="2000" b="1" dirty="0">
                <a:solidFill>
                  <a:prstClr val="white"/>
                </a:solidFill>
                <a:latin typeface="メイリオ" pitchFamily="50" charset="-128"/>
                <a:ea typeface="メイリオ" pitchFamily="50" charset="-128"/>
                <a:cs typeface="メイリオ" pitchFamily="50" charset="-128"/>
              </a:rPr>
              <a:t>　</a:t>
            </a:r>
            <a:r>
              <a:rPr lang="ja-JP" altLang="en-US" sz="2400" b="1" dirty="0">
                <a:solidFill>
                  <a:prstClr val="white"/>
                </a:solidFill>
                <a:latin typeface="メイリオ" pitchFamily="50" charset="-128"/>
                <a:ea typeface="メイリオ" pitchFamily="50" charset="-128"/>
                <a:cs typeface="メイリオ" pitchFamily="50" charset="-128"/>
              </a:rPr>
              <a:t>国産</a:t>
            </a:r>
            <a:r>
              <a:rPr lang="ja-JP" altLang="en-US" sz="2400" b="1" dirty="0" smtClean="0">
                <a:solidFill>
                  <a:prstClr val="white"/>
                </a:solidFill>
                <a:latin typeface="メイリオ" pitchFamily="50" charset="-128"/>
                <a:ea typeface="メイリオ" pitchFamily="50" charset="-128"/>
                <a:cs typeface="メイリオ" pitchFamily="50" charset="-128"/>
              </a:rPr>
              <a:t>クロスプラットフォーム</a:t>
            </a:r>
            <a:r>
              <a:rPr lang="en-US" altLang="ja-JP" sz="2400" b="1" dirty="0" smtClean="0">
                <a:solidFill>
                  <a:prstClr val="white"/>
                </a:solidFill>
                <a:latin typeface="メイリオ" pitchFamily="50" charset="-128"/>
                <a:ea typeface="メイリオ" pitchFamily="50" charset="-128"/>
                <a:cs typeface="メイリオ" pitchFamily="50" charset="-128"/>
              </a:rPr>
              <a:t>3</a:t>
            </a:r>
            <a:r>
              <a:rPr lang="ja-JP" altLang="en-US" sz="2400" b="1" dirty="0" smtClean="0">
                <a:solidFill>
                  <a:prstClr val="white"/>
                </a:solidFill>
                <a:latin typeface="メイリオ" pitchFamily="50" charset="-128"/>
                <a:ea typeface="メイリオ" pitchFamily="50" charset="-128"/>
                <a:cs typeface="メイリオ" pitchFamily="50" charset="-128"/>
              </a:rPr>
              <a:t>Ｄゲームエンジン「千鳥」リリース</a:t>
            </a:r>
            <a:endParaRPr lang="ja-JP" altLang="en-US" sz="2400" b="1" dirty="0">
              <a:solidFill>
                <a:prstClr val="white"/>
              </a:solidFill>
              <a:latin typeface="メイリオ" pitchFamily="50" charset="-128"/>
              <a:ea typeface="メイリオ" pitchFamily="50" charset="-128"/>
              <a:cs typeface="メイリオ" pitchFamily="50" charset="-128"/>
            </a:endParaRPr>
          </a:p>
        </p:txBody>
      </p:sp>
      <p:sp>
        <p:nvSpPr>
          <p:cNvPr id="13" name="コンテンツ プレースホルダー 2">
            <a:extLst>
              <a:ext uri="{FF2B5EF4-FFF2-40B4-BE49-F238E27FC236}">
                <a16:creationId xmlns="" xmlns:a16="http://schemas.microsoft.com/office/drawing/2014/main" id="{D664214D-E8BB-49C4-AF6D-0D8567E2ADEC}"/>
              </a:ext>
            </a:extLst>
          </p:cNvPr>
          <p:cNvSpPr txBox="1">
            <a:spLocks/>
          </p:cNvSpPr>
          <p:nvPr/>
        </p:nvSpPr>
        <p:spPr bwMode="auto">
          <a:xfrm>
            <a:off x="5763098" y="2322953"/>
            <a:ext cx="4359248" cy="309537"/>
          </a:xfrm>
          <a:prstGeom prst="rect">
            <a:avLst/>
          </a:prstGeom>
          <a:noFill/>
          <a:ln w="9525">
            <a:noFill/>
            <a:miter lim="800000"/>
            <a:headEnd/>
            <a:tailEnd/>
          </a:ln>
        </p:spPr>
        <p:txBody>
          <a:bodyPr vert="horz" wrap="square" lIns="88009" tIns="44004" rIns="88009" bIns="44004" numCol="1" anchor="t" anchorCtr="0" compatLnSpc="1">
            <a:prstTxWarp prst="textNoShape">
              <a:avLst/>
            </a:prstTxWarp>
          </a:bodyPr>
          <a:lstStyle>
            <a:lvl1pPr marL="299978" indent="-299978" algn="l" defTabSz="799940" rtl="0" fontAlgn="base">
              <a:spcBef>
                <a:spcPct val="20000"/>
              </a:spcBef>
              <a:spcAft>
                <a:spcPct val="0"/>
              </a:spcAft>
              <a:buFont typeface="Arial" charset="0"/>
              <a:buChar char="•"/>
              <a:defRPr kumimoji="1" sz="2799" kern="1200">
                <a:solidFill>
                  <a:schemeClr val="tx1"/>
                </a:solidFill>
                <a:latin typeface="+mn-lt"/>
                <a:ea typeface="+mn-ea"/>
                <a:cs typeface="+mn-cs"/>
              </a:defRPr>
            </a:lvl1pPr>
            <a:lvl2pPr marL="649158" indent="-249188" algn="l" defTabSz="799940" rtl="0" fontAlgn="base">
              <a:spcBef>
                <a:spcPct val="20000"/>
              </a:spcBef>
              <a:spcAft>
                <a:spcPct val="0"/>
              </a:spcAft>
              <a:buFont typeface="Arial" charset="0"/>
              <a:buChar char="–"/>
              <a:defRPr kumimoji="1" sz="2500" kern="1200">
                <a:solidFill>
                  <a:schemeClr val="tx1"/>
                </a:solidFill>
                <a:latin typeface="+mn-lt"/>
                <a:ea typeface="+mn-ea"/>
                <a:cs typeface="+mn-cs"/>
              </a:defRPr>
            </a:lvl2pPr>
            <a:lvl3pPr marL="999925" indent="-199985" algn="l" defTabSz="799940" rtl="0" fontAlgn="base">
              <a:spcBef>
                <a:spcPct val="20000"/>
              </a:spcBef>
              <a:spcAft>
                <a:spcPct val="0"/>
              </a:spcAft>
              <a:buFont typeface="Arial" charset="0"/>
              <a:buChar char="•"/>
              <a:defRPr kumimoji="1" sz="2100" kern="1200">
                <a:solidFill>
                  <a:schemeClr val="tx1"/>
                </a:solidFill>
                <a:latin typeface="+mn-lt"/>
                <a:ea typeface="+mn-ea"/>
                <a:cs typeface="+mn-cs"/>
              </a:defRPr>
            </a:lvl3pPr>
            <a:lvl4pPr marL="139989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4pPr>
            <a:lvl5pPr marL="179986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5pPr>
            <a:lvl6pPr marL="2199990"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599988"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999986"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399985"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9pPr>
          </a:lstStyle>
          <a:p>
            <a:pPr>
              <a:buClr>
                <a:srgbClr val="00B0F0"/>
              </a:buClr>
              <a:buFont typeface="Wingdings" panose="05000000000000000000" pitchFamily="2" charset="2"/>
              <a:buChar char="l"/>
            </a:pPr>
            <a:r>
              <a:rPr lang="ja-JP" altLang="en-US" sz="1980" b="1" u="sng" dirty="0" smtClean="0">
                <a:solidFill>
                  <a:prstClr val="black"/>
                </a:solidFill>
                <a:latin typeface="メイリオ" panose="020B0604030504040204" pitchFamily="50" charset="-128"/>
                <a:ea typeface="メイリオ" panose="020B0604030504040204" pitchFamily="50" charset="-128"/>
              </a:rPr>
              <a:t>ポストエフェクト</a:t>
            </a:r>
            <a:endParaRPr lang="ja-JP" altLang="en-US" sz="1980" b="1" u="sng" dirty="0">
              <a:solidFill>
                <a:prstClr val="black"/>
              </a:solidFill>
              <a:latin typeface="メイリオ" panose="020B0604030504040204" pitchFamily="50" charset="-128"/>
              <a:ea typeface="メイリオ" panose="020B0604030504040204" pitchFamily="50" charset="-128"/>
            </a:endParaRPr>
          </a:p>
        </p:txBody>
      </p:sp>
      <p:sp>
        <p:nvSpPr>
          <p:cNvPr id="24" name="コンテンツ プレースホルダー 2">
            <a:extLst>
              <a:ext uri="{FF2B5EF4-FFF2-40B4-BE49-F238E27FC236}">
                <a16:creationId xmlns="" xmlns:a16="http://schemas.microsoft.com/office/drawing/2014/main" id="{5E073D45-ACDD-42FA-80AB-B0933E15FD13}"/>
              </a:ext>
            </a:extLst>
          </p:cNvPr>
          <p:cNvSpPr txBox="1">
            <a:spLocks/>
          </p:cNvSpPr>
          <p:nvPr/>
        </p:nvSpPr>
        <p:spPr bwMode="auto">
          <a:xfrm>
            <a:off x="288005" y="9865550"/>
            <a:ext cx="10044789" cy="256811"/>
          </a:xfrm>
          <a:prstGeom prst="rect">
            <a:avLst/>
          </a:prstGeom>
          <a:noFill/>
          <a:ln w="9525">
            <a:noFill/>
            <a:miter lim="800000"/>
            <a:headEnd/>
            <a:tailEnd/>
          </a:ln>
        </p:spPr>
        <p:txBody>
          <a:bodyPr vert="horz" wrap="square" lIns="88009" tIns="44004" rIns="88009" bIns="44004" numCol="1" anchor="t" anchorCtr="0" compatLnSpc="1">
            <a:prstTxWarp prst="textNoShape">
              <a:avLst/>
            </a:prstTxWarp>
          </a:bodyPr>
          <a:lstStyle>
            <a:lvl1pPr marL="299978" indent="-299978" algn="l" defTabSz="799940" rtl="0" fontAlgn="base">
              <a:spcBef>
                <a:spcPct val="20000"/>
              </a:spcBef>
              <a:spcAft>
                <a:spcPct val="0"/>
              </a:spcAft>
              <a:buFont typeface="Arial" charset="0"/>
              <a:buChar char="•"/>
              <a:defRPr kumimoji="1" sz="2799" kern="1200">
                <a:solidFill>
                  <a:schemeClr val="tx1"/>
                </a:solidFill>
                <a:latin typeface="+mn-lt"/>
                <a:ea typeface="+mn-ea"/>
                <a:cs typeface="+mn-cs"/>
              </a:defRPr>
            </a:lvl1pPr>
            <a:lvl2pPr marL="649158" indent="-249188" algn="l" defTabSz="799940" rtl="0" fontAlgn="base">
              <a:spcBef>
                <a:spcPct val="20000"/>
              </a:spcBef>
              <a:spcAft>
                <a:spcPct val="0"/>
              </a:spcAft>
              <a:buFont typeface="Arial" charset="0"/>
              <a:buChar char="–"/>
              <a:defRPr kumimoji="1" sz="2500" kern="1200">
                <a:solidFill>
                  <a:schemeClr val="tx1"/>
                </a:solidFill>
                <a:latin typeface="+mn-lt"/>
                <a:ea typeface="+mn-ea"/>
                <a:cs typeface="+mn-cs"/>
              </a:defRPr>
            </a:lvl2pPr>
            <a:lvl3pPr marL="999925" indent="-199985" algn="l" defTabSz="799940" rtl="0" fontAlgn="base">
              <a:spcBef>
                <a:spcPct val="20000"/>
              </a:spcBef>
              <a:spcAft>
                <a:spcPct val="0"/>
              </a:spcAft>
              <a:buFont typeface="Arial" charset="0"/>
              <a:buChar char="•"/>
              <a:defRPr kumimoji="1" sz="2100" kern="1200">
                <a:solidFill>
                  <a:schemeClr val="tx1"/>
                </a:solidFill>
                <a:latin typeface="+mn-lt"/>
                <a:ea typeface="+mn-ea"/>
                <a:cs typeface="+mn-cs"/>
              </a:defRPr>
            </a:lvl3pPr>
            <a:lvl4pPr marL="139989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4pPr>
            <a:lvl5pPr marL="179986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5pPr>
            <a:lvl6pPr marL="2199990"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599988"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999986"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399985"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9pPr>
          </a:lstStyle>
          <a:p>
            <a:pPr marL="0" indent="0">
              <a:buClr>
                <a:srgbClr val="00B0F0"/>
              </a:buClr>
              <a:buFont typeface="Arial" charset="0"/>
              <a:buNone/>
            </a:pPr>
            <a:r>
              <a:rPr lang="ja-JP" altLang="en-US" sz="1980" b="1" dirty="0">
                <a:solidFill>
                  <a:srgbClr val="00B0F0"/>
                </a:solidFill>
                <a:latin typeface="メイリオ" panose="020B0604030504040204" pitchFamily="50" charset="-128"/>
                <a:ea typeface="メイリオ" panose="020B0604030504040204" pitchFamily="50" charset="-128"/>
              </a:rPr>
              <a:t>●</a:t>
            </a:r>
            <a:r>
              <a:rPr lang="ja-JP" altLang="en-US" sz="1980" b="1" dirty="0">
                <a:solidFill>
                  <a:prstClr val="black"/>
                </a:solidFill>
                <a:latin typeface="メイリオ" panose="020B0604030504040204" pitchFamily="50" charset="-128"/>
                <a:ea typeface="メイリオ" panose="020B0604030504040204" pitchFamily="50" charset="-128"/>
              </a:rPr>
              <a:t>四季庭</a:t>
            </a:r>
            <a:r>
              <a:rPr lang="ja-JP" altLang="en-US" sz="1980" dirty="0">
                <a:solidFill>
                  <a:prstClr val="black"/>
                </a:solidFill>
                <a:latin typeface="メイリオ" panose="020B0604030504040204" pitchFamily="50" charset="-128"/>
                <a:ea typeface="メイリオ" panose="020B0604030504040204" pitchFamily="50" charset="-128"/>
              </a:rPr>
              <a:t>　</a:t>
            </a:r>
            <a:r>
              <a:rPr lang="en-US" altLang="ja-JP" sz="1400" dirty="0">
                <a:solidFill>
                  <a:prstClr val="black"/>
                </a:solidFill>
                <a:latin typeface="メイリオ" panose="020B0604030504040204" pitchFamily="50" charset="-128"/>
                <a:ea typeface="メイリオ" panose="020B0604030504040204" pitchFamily="50" charset="-128"/>
              </a:rPr>
              <a:t>2008</a:t>
            </a:r>
            <a:r>
              <a:rPr lang="ja-JP" altLang="en-US" sz="1400" dirty="0">
                <a:solidFill>
                  <a:prstClr val="black"/>
                </a:solidFill>
                <a:latin typeface="メイリオ" panose="020B0604030504040204" pitchFamily="50" charset="-128"/>
                <a:ea typeface="メイリオ" panose="020B0604030504040204" pitchFamily="50" charset="-128"/>
              </a:rPr>
              <a:t>年</a:t>
            </a:r>
            <a:r>
              <a:rPr lang="en-US" altLang="ja-JP" sz="1400" dirty="0">
                <a:solidFill>
                  <a:prstClr val="black"/>
                </a:solidFill>
                <a:latin typeface="メイリオ" panose="020B0604030504040204" pitchFamily="50" charset="-128"/>
                <a:ea typeface="メイリオ" panose="020B0604030504040204" pitchFamily="50" charset="-128"/>
              </a:rPr>
              <a:t>6</a:t>
            </a:r>
            <a:r>
              <a:rPr lang="ja-JP" altLang="en-US" sz="1400" dirty="0">
                <a:solidFill>
                  <a:prstClr val="black"/>
                </a:solidFill>
                <a:latin typeface="メイリオ" panose="020B0604030504040204" pitchFamily="50" charset="-128"/>
                <a:ea typeface="メイリオ" panose="020B0604030504040204" pitchFamily="50" charset="-128"/>
              </a:rPr>
              <a:t>月</a:t>
            </a:r>
            <a:r>
              <a:rPr lang="en-US" altLang="ja-JP" sz="1400" dirty="0">
                <a:solidFill>
                  <a:prstClr val="black"/>
                </a:solidFill>
                <a:latin typeface="メイリオ" panose="020B0604030504040204" pitchFamily="50" charset="-128"/>
                <a:ea typeface="メイリオ" panose="020B0604030504040204" pitchFamily="50" charset="-128"/>
              </a:rPr>
              <a:t>26</a:t>
            </a:r>
            <a:r>
              <a:rPr lang="ja-JP" altLang="en-US" sz="1400" dirty="0">
                <a:solidFill>
                  <a:prstClr val="black"/>
                </a:solidFill>
                <a:latin typeface="メイリオ" panose="020B0604030504040204" pitchFamily="50" charset="-128"/>
                <a:ea typeface="メイリオ" panose="020B0604030504040204" pitchFamily="50" charset="-128"/>
              </a:rPr>
              <a:t>日配信開始　</a:t>
            </a:r>
            <a:r>
              <a:rPr lang="en-US" altLang="ja-JP" sz="1400" dirty="0">
                <a:solidFill>
                  <a:prstClr val="black"/>
                </a:solidFill>
                <a:latin typeface="メイリオ" panose="020B0604030504040204" pitchFamily="50" charset="-128"/>
                <a:ea typeface="メイリオ" panose="020B0604030504040204" pitchFamily="50" charset="-128"/>
              </a:rPr>
              <a:t>PlayStation3</a:t>
            </a:r>
            <a:r>
              <a:rPr lang="ja-JP" altLang="en-US" sz="1400" dirty="0">
                <a:solidFill>
                  <a:prstClr val="black"/>
                </a:solidFill>
                <a:latin typeface="メイリオ" panose="020B0604030504040204" pitchFamily="50" charset="-128"/>
                <a:ea typeface="メイリオ" panose="020B0604030504040204" pitchFamily="50" charset="-128"/>
              </a:rPr>
              <a:t> オンライン配信専用タイトル　ジャンル：庭造り</a:t>
            </a:r>
            <a:endParaRPr lang="en-US" altLang="ja-JP" sz="1400" b="1" dirty="0">
              <a:solidFill>
                <a:srgbClr val="C00000"/>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 xmlns:a16="http://schemas.microsoft.com/office/drawing/2014/main" id="{E4CB0493-6BE0-4242-AD06-93A95ADD8386}"/>
              </a:ext>
            </a:extLst>
          </p:cNvPr>
          <p:cNvSpPr/>
          <p:nvPr/>
        </p:nvSpPr>
        <p:spPr>
          <a:xfrm>
            <a:off x="477165" y="1148395"/>
            <a:ext cx="2492990" cy="369332"/>
          </a:xfrm>
          <a:prstGeom prst="rect">
            <a:avLst/>
          </a:prstGeom>
        </p:spPr>
        <p:txBody>
          <a:bodyPr wrap="none">
            <a:spAutoFit/>
          </a:bodyPr>
          <a:lstStyle/>
          <a:p>
            <a:pPr marL="314318" indent="-314318">
              <a:buClr>
                <a:srgbClr val="3333FF"/>
              </a:buClr>
            </a:pPr>
            <a:r>
              <a:rPr lang="ja-JP" altLang="en-US" sz="1800" b="1" dirty="0">
                <a:solidFill>
                  <a:prstClr val="black"/>
                </a:solidFill>
                <a:latin typeface="メイリオ" panose="020B0604030504040204" pitchFamily="50" charset="-128"/>
                <a:ea typeface="メイリオ" panose="020B0604030504040204" pitchFamily="50" charset="-128"/>
              </a:rPr>
              <a:t>　　　　　　　　　　</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 xmlns:a16="http://schemas.microsoft.com/office/drawing/2014/main" id="{9B860E62-93E2-4F3E-80E3-E9B00BD2910E}"/>
              </a:ext>
            </a:extLst>
          </p:cNvPr>
          <p:cNvSpPr/>
          <p:nvPr/>
        </p:nvSpPr>
        <p:spPr>
          <a:xfrm>
            <a:off x="2997395" y="1470928"/>
            <a:ext cx="6888143" cy="369332"/>
          </a:xfrm>
          <a:prstGeom prst="rect">
            <a:avLst/>
          </a:prstGeom>
        </p:spPr>
        <p:txBody>
          <a:bodyPr wrap="square">
            <a:spAutoFit/>
          </a:bodyPr>
          <a:lstStyle/>
          <a:p>
            <a:pPr>
              <a:buClr>
                <a:srgbClr val="3333FF"/>
              </a:buClr>
            </a:pPr>
            <a:r>
              <a:rPr lang="ja-JP" altLang="en-US" sz="1800" b="1" dirty="0">
                <a:solidFill>
                  <a:prstClr val="black"/>
                </a:solidFill>
                <a:latin typeface="メイリオ" panose="020B0604030504040204" pitchFamily="50" charset="-128"/>
                <a:ea typeface="メイリオ" panose="020B0604030504040204" pitchFamily="50" charset="-128"/>
              </a:rPr>
              <a:t>　　 </a:t>
            </a:r>
            <a:r>
              <a:rPr lang="en-US" altLang="ja-JP" sz="1800" b="1" dirty="0" smtClean="0">
                <a:solidFill>
                  <a:prstClr val="black"/>
                </a:solidFill>
                <a:latin typeface="メイリオ" panose="020B0604030504040204" pitchFamily="50" charset="-128"/>
                <a:ea typeface="メイリオ" panose="020B0604030504040204" pitchFamily="50" charset="-128"/>
              </a:rPr>
              <a:t>-</a:t>
            </a:r>
            <a:r>
              <a:rPr lang="ja-JP" altLang="en-US" sz="1800" b="1" dirty="0" smtClean="0">
                <a:solidFill>
                  <a:prstClr val="black"/>
                </a:solidFill>
                <a:latin typeface="メイリオ" panose="020B0604030504040204" pitchFamily="50" charset="-128"/>
                <a:ea typeface="メイリオ" panose="020B0604030504040204" pitchFamily="50" charset="-128"/>
              </a:rPr>
              <a:t>　プログラミング</a:t>
            </a:r>
            <a:r>
              <a:rPr lang="ja-JP" altLang="en-US" sz="1800" b="1" dirty="0">
                <a:solidFill>
                  <a:prstClr val="black"/>
                </a:solidFill>
                <a:latin typeface="メイリオ" panose="020B0604030504040204" pitchFamily="50" charset="-128"/>
                <a:ea typeface="メイリオ" panose="020B0604030504040204" pitchFamily="50" charset="-128"/>
              </a:rPr>
              <a:t>教育・非商用個人利用は</a:t>
            </a:r>
            <a:r>
              <a:rPr lang="ja-JP" altLang="en-US" sz="1800" b="1" dirty="0" smtClean="0">
                <a:solidFill>
                  <a:prstClr val="black"/>
                </a:solidFill>
                <a:latin typeface="メイリオ" panose="020B0604030504040204" pitchFamily="50" charset="-128"/>
                <a:ea typeface="メイリオ" panose="020B0604030504040204" pitchFamily="50" charset="-128"/>
              </a:rPr>
              <a:t>無償　</a:t>
            </a:r>
            <a:r>
              <a:rPr lang="en-US" altLang="ja-JP" sz="1800" b="1" dirty="0" smtClean="0">
                <a:solidFill>
                  <a:prstClr val="black"/>
                </a:solidFill>
                <a:latin typeface="メイリオ" panose="020B0604030504040204" pitchFamily="50" charset="-128"/>
                <a:ea typeface="メイリオ" panose="020B0604030504040204" pitchFamily="50" charset="-128"/>
              </a:rPr>
              <a:t>-</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pic>
        <p:nvPicPr>
          <p:cNvPr id="22" name="Picture 1" descr="C:\Users\oota.TOKYO2\Desktop\広告・広報用素材\長谷川先生・菊池さん依頼\スイート千鳥エンジン.png"/>
          <p:cNvPicPr>
            <a:picLocks noChangeAspect="1" noChangeArrowheads="1"/>
          </p:cNvPicPr>
          <p:nvPr/>
        </p:nvPicPr>
        <p:blipFill>
          <a:blip r:embed="rId3" cstate="print"/>
          <a:srcRect/>
          <a:stretch>
            <a:fillRect/>
          </a:stretch>
        </p:blipFill>
        <p:spPr bwMode="auto">
          <a:xfrm>
            <a:off x="1049338" y="966872"/>
            <a:ext cx="2016224" cy="811407"/>
          </a:xfrm>
          <a:prstGeom prst="rect">
            <a:avLst/>
          </a:prstGeom>
          <a:noFill/>
        </p:spPr>
      </p:pic>
      <p:pic>
        <p:nvPicPr>
          <p:cNvPr id="500738" name="Picture 2" descr="C:\Users\oota.TOKYO2\Desktop\Clipboard02.jpg"/>
          <p:cNvPicPr>
            <a:picLocks noChangeAspect="1" noChangeArrowheads="1"/>
          </p:cNvPicPr>
          <p:nvPr/>
        </p:nvPicPr>
        <p:blipFill>
          <a:blip r:embed="rId4" cstate="print"/>
          <a:srcRect/>
          <a:stretch>
            <a:fillRect/>
          </a:stretch>
        </p:blipFill>
        <p:spPr bwMode="auto">
          <a:xfrm>
            <a:off x="617290" y="2682993"/>
            <a:ext cx="4890620" cy="3281985"/>
          </a:xfrm>
          <a:prstGeom prst="rect">
            <a:avLst/>
          </a:prstGeom>
          <a:noFill/>
        </p:spPr>
      </p:pic>
      <p:pic>
        <p:nvPicPr>
          <p:cNvPr id="500739" name="Picture 3" descr="C:\Users\oota.TOKYO2\Desktop\Clipboard03.jpg"/>
          <p:cNvPicPr>
            <a:picLocks noChangeAspect="1" noChangeArrowheads="1"/>
          </p:cNvPicPr>
          <p:nvPr/>
        </p:nvPicPr>
        <p:blipFill>
          <a:blip r:embed="rId5" cstate="print"/>
          <a:srcRect/>
          <a:stretch>
            <a:fillRect/>
          </a:stretch>
        </p:blipFill>
        <p:spPr bwMode="auto">
          <a:xfrm>
            <a:off x="5801866" y="2685008"/>
            <a:ext cx="4896544" cy="3304473"/>
          </a:xfrm>
          <a:prstGeom prst="rect">
            <a:avLst/>
          </a:prstGeom>
          <a:noFill/>
        </p:spPr>
      </p:pic>
      <p:sp>
        <p:nvSpPr>
          <p:cNvPr id="28" name="コンテンツ プレースホルダー 2">
            <a:extLst>
              <a:ext uri="{FF2B5EF4-FFF2-40B4-BE49-F238E27FC236}">
                <a16:creationId xmlns="" xmlns:a16="http://schemas.microsoft.com/office/drawing/2014/main" id="{D664214D-E8BB-49C4-AF6D-0D8567E2ADEC}"/>
              </a:ext>
            </a:extLst>
          </p:cNvPr>
          <p:cNvSpPr txBox="1">
            <a:spLocks/>
          </p:cNvSpPr>
          <p:nvPr/>
        </p:nvSpPr>
        <p:spPr bwMode="auto">
          <a:xfrm>
            <a:off x="506514" y="2329914"/>
            <a:ext cx="4359248" cy="309537"/>
          </a:xfrm>
          <a:prstGeom prst="rect">
            <a:avLst/>
          </a:prstGeom>
          <a:noFill/>
          <a:ln w="9525">
            <a:noFill/>
            <a:miter lim="800000"/>
            <a:headEnd/>
            <a:tailEnd/>
          </a:ln>
        </p:spPr>
        <p:txBody>
          <a:bodyPr vert="horz" wrap="square" lIns="88009" tIns="44004" rIns="88009" bIns="44004" numCol="1" anchor="t" anchorCtr="0" compatLnSpc="1">
            <a:prstTxWarp prst="textNoShape">
              <a:avLst/>
            </a:prstTxWarp>
          </a:bodyPr>
          <a:lstStyle>
            <a:lvl1pPr marL="299978" indent="-299978" algn="l" defTabSz="799940" rtl="0" fontAlgn="base">
              <a:spcBef>
                <a:spcPct val="20000"/>
              </a:spcBef>
              <a:spcAft>
                <a:spcPct val="0"/>
              </a:spcAft>
              <a:buFont typeface="Arial" charset="0"/>
              <a:buChar char="•"/>
              <a:defRPr kumimoji="1" sz="2799" kern="1200">
                <a:solidFill>
                  <a:schemeClr val="tx1"/>
                </a:solidFill>
                <a:latin typeface="+mn-lt"/>
                <a:ea typeface="+mn-ea"/>
                <a:cs typeface="+mn-cs"/>
              </a:defRPr>
            </a:lvl1pPr>
            <a:lvl2pPr marL="649158" indent="-249188" algn="l" defTabSz="799940" rtl="0" fontAlgn="base">
              <a:spcBef>
                <a:spcPct val="20000"/>
              </a:spcBef>
              <a:spcAft>
                <a:spcPct val="0"/>
              </a:spcAft>
              <a:buFont typeface="Arial" charset="0"/>
              <a:buChar char="–"/>
              <a:defRPr kumimoji="1" sz="2500" kern="1200">
                <a:solidFill>
                  <a:schemeClr val="tx1"/>
                </a:solidFill>
                <a:latin typeface="+mn-lt"/>
                <a:ea typeface="+mn-ea"/>
                <a:cs typeface="+mn-cs"/>
              </a:defRPr>
            </a:lvl2pPr>
            <a:lvl3pPr marL="999925" indent="-199985" algn="l" defTabSz="799940" rtl="0" fontAlgn="base">
              <a:spcBef>
                <a:spcPct val="20000"/>
              </a:spcBef>
              <a:spcAft>
                <a:spcPct val="0"/>
              </a:spcAft>
              <a:buFont typeface="Arial" charset="0"/>
              <a:buChar char="•"/>
              <a:defRPr kumimoji="1" sz="2100" kern="1200">
                <a:solidFill>
                  <a:schemeClr val="tx1"/>
                </a:solidFill>
                <a:latin typeface="+mn-lt"/>
                <a:ea typeface="+mn-ea"/>
                <a:cs typeface="+mn-cs"/>
              </a:defRPr>
            </a:lvl3pPr>
            <a:lvl4pPr marL="139989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4pPr>
            <a:lvl5pPr marL="179986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5pPr>
            <a:lvl6pPr marL="2199990"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599988"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999986"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399985"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9pPr>
          </a:lstStyle>
          <a:p>
            <a:pPr>
              <a:buClr>
                <a:srgbClr val="00B0F0"/>
              </a:buClr>
              <a:buFont typeface="Wingdings" panose="05000000000000000000" pitchFamily="2" charset="2"/>
              <a:buChar char="l"/>
            </a:pPr>
            <a:r>
              <a:rPr lang="en-US" altLang="ja-JP" sz="1980" b="1" u="sng" dirty="0" smtClean="0">
                <a:solidFill>
                  <a:prstClr val="black"/>
                </a:solidFill>
                <a:latin typeface="メイリオ" panose="020B0604030504040204" pitchFamily="50" charset="-128"/>
                <a:ea typeface="メイリオ" panose="020B0604030504040204" pitchFamily="50" charset="-128"/>
              </a:rPr>
              <a:t>3D</a:t>
            </a:r>
            <a:r>
              <a:rPr lang="ja-JP" altLang="en-US" sz="1980" b="1" u="sng" dirty="0" smtClean="0">
                <a:solidFill>
                  <a:prstClr val="black"/>
                </a:solidFill>
                <a:latin typeface="メイリオ" panose="020B0604030504040204" pitchFamily="50" charset="-128"/>
                <a:ea typeface="メイリオ" panose="020B0604030504040204" pitchFamily="50" charset="-128"/>
              </a:rPr>
              <a:t>シェーディング</a:t>
            </a:r>
            <a:endParaRPr lang="ja-JP" altLang="en-US" sz="1980" b="1" u="sng" dirty="0">
              <a:solidFill>
                <a:prstClr val="black"/>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 xmlns:a16="http://schemas.microsoft.com/office/drawing/2014/main" id="{9B860E62-93E2-4F3E-80E3-E9B00BD2910E}"/>
              </a:ext>
            </a:extLst>
          </p:cNvPr>
          <p:cNvSpPr/>
          <p:nvPr/>
        </p:nvSpPr>
        <p:spPr>
          <a:xfrm>
            <a:off x="2993554" y="1110888"/>
            <a:ext cx="6888143" cy="369332"/>
          </a:xfrm>
          <a:prstGeom prst="rect">
            <a:avLst/>
          </a:prstGeom>
        </p:spPr>
        <p:txBody>
          <a:bodyPr wrap="square">
            <a:spAutoFit/>
          </a:bodyPr>
          <a:lstStyle/>
          <a:p>
            <a:pPr>
              <a:buClr>
                <a:srgbClr val="3333FF"/>
              </a:buClr>
            </a:pPr>
            <a:r>
              <a:rPr lang="ja-JP" altLang="en-US" sz="1800" b="1" dirty="0">
                <a:solidFill>
                  <a:prstClr val="black"/>
                </a:solidFill>
                <a:latin typeface="メイリオ" panose="020B0604030504040204" pitchFamily="50" charset="-128"/>
                <a:ea typeface="メイリオ" panose="020B0604030504040204" pitchFamily="50" charset="-128"/>
              </a:rPr>
              <a:t>　　</a:t>
            </a:r>
            <a:r>
              <a:rPr lang="ja-JP" altLang="en-US" sz="1800" b="1" dirty="0" smtClean="0">
                <a:solidFill>
                  <a:prstClr val="black"/>
                </a:solidFill>
                <a:latin typeface="メイリオ" panose="020B0604030504040204" pitchFamily="50" charset="-128"/>
                <a:ea typeface="メイリオ" panose="020B0604030504040204" pitchFamily="50" charset="-128"/>
              </a:rPr>
              <a:t> </a:t>
            </a:r>
            <a:r>
              <a:rPr lang="en-US" altLang="ja-JP" sz="1800" b="1" dirty="0" smtClean="0">
                <a:solidFill>
                  <a:prstClr val="black"/>
                </a:solidFill>
                <a:latin typeface="メイリオ" panose="020B0604030504040204" pitchFamily="50" charset="-128"/>
                <a:ea typeface="メイリオ" panose="020B0604030504040204" pitchFamily="50" charset="-128"/>
              </a:rPr>
              <a:t>-</a:t>
            </a:r>
            <a:r>
              <a:rPr lang="ja-JP" altLang="en-US" sz="1800" b="1" dirty="0" smtClean="0">
                <a:solidFill>
                  <a:prstClr val="black"/>
                </a:solidFill>
                <a:latin typeface="メイリオ" panose="020B0604030504040204" pitchFamily="50" charset="-128"/>
                <a:ea typeface="メイリオ" panose="020B0604030504040204" pitchFamily="50" charset="-128"/>
              </a:rPr>
              <a:t>　新規サブスクリプション価格：</a:t>
            </a:r>
            <a:r>
              <a:rPr lang="en-US" altLang="ja-JP" sz="1800" b="1" dirty="0" smtClean="0">
                <a:solidFill>
                  <a:prstClr val="black"/>
                </a:solidFill>
                <a:latin typeface="メイリオ" panose="020B0604030504040204" pitchFamily="50" charset="-128"/>
                <a:ea typeface="メイリオ" panose="020B0604030504040204" pitchFamily="50" charset="-128"/>
              </a:rPr>
              <a:t>\80,000</a:t>
            </a:r>
            <a:r>
              <a:rPr lang="ja-JP" altLang="en-US" sz="1800" b="1" dirty="0" smtClean="0">
                <a:solidFill>
                  <a:prstClr val="black"/>
                </a:solidFill>
                <a:latin typeface="メイリオ" panose="020B0604030504040204" pitchFamily="50" charset="-128"/>
                <a:ea typeface="メイリオ" panose="020B0604030504040204" pitchFamily="50" charset="-128"/>
              </a:rPr>
              <a:t>　</a:t>
            </a:r>
            <a:r>
              <a:rPr lang="en-US" altLang="ja-JP" sz="1800" b="1" dirty="0" smtClean="0">
                <a:solidFill>
                  <a:prstClr val="black"/>
                </a:solidFill>
                <a:latin typeface="メイリオ" panose="020B0604030504040204" pitchFamily="50" charset="-128"/>
                <a:ea typeface="メイリオ" panose="020B0604030504040204" pitchFamily="50" charset="-128"/>
              </a:rPr>
              <a:t>-</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 xmlns:a16="http://schemas.microsoft.com/office/drawing/2014/main" id="{9CFFA6BE-C81B-46CF-AFD8-1ABCBEF71ECC}"/>
              </a:ext>
            </a:extLst>
          </p:cNvPr>
          <p:cNvSpPr txBox="1"/>
          <p:nvPr/>
        </p:nvSpPr>
        <p:spPr>
          <a:xfrm>
            <a:off x="617290" y="6061489"/>
            <a:ext cx="4861961" cy="1323387"/>
          </a:xfrm>
          <a:prstGeom prst="rect">
            <a:avLst/>
          </a:prstGeom>
          <a:noFill/>
        </p:spPr>
        <p:txBody>
          <a:bodyPr wrap="square" lIns="91386" tIns="45694" rIns="91386" bIns="45694" rtlCol="0">
            <a:spAutoFit/>
          </a:bodyPr>
          <a:lstStyle/>
          <a:p>
            <a:pPr defTabSz="913867">
              <a:defRPr/>
            </a:pPr>
            <a:r>
              <a:rPr lang="en-US" altLang="ja-JP" sz="1600" dirty="0" smtClean="0">
                <a:solidFill>
                  <a:srgbClr val="000000"/>
                </a:solidFill>
                <a:latin typeface="メイリオ" pitchFamily="50" charset="-128"/>
                <a:ea typeface="メイリオ" pitchFamily="50" charset="-128"/>
              </a:rPr>
              <a:t>3</a:t>
            </a:r>
            <a:r>
              <a:rPr lang="ja-JP" altLang="en-US" sz="1600" dirty="0" smtClean="0">
                <a:solidFill>
                  <a:srgbClr val="000000"/>
                </a:solidFill>
                <a:latin typeface="メイリオ" pitchFamily="50" charset="-128"/>
                <a:ea typeface="メイリオ" pitchFamily="50" charset="-128"/>
              </a:rPr>
              <a:t>次元データの形、光や影、色といった要素を疑似計算し、美しいシミュレーションを可能にするのがこの技術です。ひとつのデータを元にし、さまざまな条件の風景をシームレスに描画できるため、非常に効率的に表現の幅を持たせることができます。</a:t>
            </a:r>
            <a:endParaRPr lang="ja-JP" altLang="en-US" sz="1400" dirty="0">
              <a:solidFill>
                <a:srgbClr val="000000"/>
              </a:solidFill>
              <a:latin typeface="メイリオ" pitchFamily="50" charset="-128"/>
              <a:ea typeface="メイリオ" pitchFamily="50" charset="-128"/>
            </a:endParaRPr>
          </a:p>
        </p:txBody>
      </p:sp>
      <p:sp>
        <p:nvSpPr>
          <p:cNvPr id="32" name="テキスト ボックス 31">
            <a:extLst>
              <a:ext uri="{FF2B5EF4-FFF2-40B4-BE49-F238E27FC236}">
                <a16:creationId xmlns="" xmlns:a16="http://schemas.microsoft.com/office/drawing/2014/main" id="{9CFFA6BE-C81B-46CF-AFD8-1ABCBEF71ECC}"/>
              </a:ext>
            </a:extLst>
          </p:cNvPr>
          <p:cNvSpPr txBox="1"/>
          <p:nvPr/>
        </p:nvSpPr>
        <p:spPr>
          <a:xfrm>
            <a:off x="5801866" y="6061489"/>
            <a:ext cx="4861961" cy="1077165"/>
          </a:xfrm>
          <a:prstGeom prst="rect">
            <a:avLst/>
          </a:prstGeom>
          <a:noFill/>
        </p:spPr>
        <p:txBody>
          <a:bodyPr wrap="square" lIns="91386" tIns="45694" rIns="91386" bIns="45694" rtlCol="0">
            <a:spAutoFit/>
          </a:bodyPr>
          <a:lstStyle/>
          <a:p>
            <a:pPr defTabSz="913867">
              <a:defRPr/>
            </a:pPr>
            <a:r>
              <a:rPr lang="en-US" altLang="ja-JP" sz="1600" dirty="0" smtClean="0">
                <a:solidFill>
                  <a:srgbClr val="000000"/>
                </a:solidFill>
                <a:latin typeface="メイリオ" pitchFamily="50" charset="-128"/>
                <a:ea typeface="メイリオ" pitchFamily="50" charset="-128"/>
              </a:rPr>
              <a:t>3D</a:t>
            </a:r>
            <a:r>
              <a:rPr lang="ja-JP" altLang="en-US" sz="1600" dirty="0" smtClean="0">
                <a:solidFill>
                  <a:srgbClr val="000000"/>
                </a:solidFill>
                <a:latin typeface="メイリオ" pitchFamily="50" charset="-128"/>
                <a:ea typeface="メイリオ" pitchFamily="50" charset="-128"/>
              </a:rPr>
              <a:t>描画処理であるシェーディングと併用できるのが、</a:t>
            </a:r>
            <a:r>
              <a:rPr lang="en-US" altLang="ja-JP" sz="1600" dirty="0" smtClean="0">
                <a:solidFill>
                  <a:srgbClr val="000000"/>
                </a:solidFill>
                <a:latin typeface="メイリオ" pitchFamily="50" charset="-128"/>
                <a:ea typeface="メイリオ" pitchFamily="50" charset="-128"/>
              </a:rPr>
              <a:t>2D</a:t>
            </a:r>
            <a:r>
              <a:rPr lang="ja-JP" altLang="en-US" sz="1600" dirty="0" smtClean="0">
                <a:solidFill>
                  <a:srgbClr val="000000"/>
                </a:solidFill>
                <a:latin typeface="メイリオ" pitchFamily="50" charset="-128"/>
                <a:ea typeface="メイリオ" pitchFamily="50" charset="-128"/>
              </a:rPr>
              <a:t>の描画処理であるこの技術です。カメラのレンズフィルタと同じような役割で、さらに繊細で豊かな映像制作をサポートします。</a:t>
            </a:r>
            <a:endParaRPr lang="ja-JP" altLang="en-US" sz="1400" dirty="0">
              <a:solidFill>
                <a:srgbClr val="000000"/>
              </a:solidFill>
              <a:latin typeface="メイリオ" pitchFamily="50" charset="-128"/>
              <a:ea typeface="メイリオ" pitchFamily="50" charset="-128"/>
            </a:endParaRPr>
          </a:p>
        </p:txBody>
      </p:sp>
      <p:sp>
        <p:nvSpPr>
          <p:cNvPr id="36" name="正方形/長方形 35"/>
          <p:cNvSpPr/>
          <p:nvPr/>
        </p:nvSpPr>
        <p:spPr>
          <a:xfrm>
            <a:off x="7314034" y="7185402"/>
            <a:ext cx="3531736" cy="415498"/>
          </a:xfrm>
          <a:prstGeom prst="rect">
            <a:avLst/>
          </a:prstGeom>
        </p:spPr>
        <p:txBody>
          <a:bodyPr wrap="none">
            <a:spAutoFit/>
          </a:bodyPr>
          <a:lstStyle/>
          <a:p>
            <a:pPr>
              <a:defRPr/>
            </a:pPr>
            <a:r>
              <a:rPr lang="ja-JP" altLang="en-US" dirty="0">
                <a:solidFill>
                  <a:prstClr val="black"/>
                </a:solidFill>
                <a:latin typeface="メイリオ" pitchFamily="50" charset="-128"/>
                <a:ea typeface="メイリオ" pitchFamily="50" charset="-128"/>
              </a:rPr>
              <a:t>　</a:t>
            </a:r>
            <a:r>
              <a:rPr lang="ja-JP" altLang="en-US" sz="1600" dirty="0" smtClean="0">
                <a:solidFill>
                  <a:prstClr val="black"/>
                </a:solidFill>
                <a:latin typeface="メイリオ" pitchFamily="50" charset="-128"/>
                <a:ea typeface="メイリオ" pitchFamily="50" charset="-128"/>
              </a:rPr>
              <a:t>◆</a:t>
            </a:r>
            <a:r>
              <a:rPr lang="ja-JP" altLang="en-US" sz="1600" b="1" dirty="0" smtClean="0">
                <a:solidFill>
                  <a:prstClr val="black"/>
                </a:solidFill>
                <a:latin typeface="メイリオ" pitchFamily="50" charset="-128"/>
                <a:ea typeface="メイリオ" pitchFamily="50" charset="-128"/>
                <a:hlinkClick r:id="rId6"/>
              </a:rPr>
              <a:t>スイート千鳥エンジン製品情報</a:t>
            </a:r>
            <a:endParaRPr lang="ja-JP" altLang="en-US" sz="1600" dirty="0">
              <a:solidFill>
                <a:prstClr val="black"/>
              </a:solidFill>
              <a:latin typeface="メイリオ" pitchFamily="50" charset="-128"/>
              <a:ea typeface="メイリオ" pitchFamily="50" charset="-128"/>
            </a:endParaRPr>
          </a:p>
        </p:txBody>
      </p:sp>
    </p:spTree>
    <p:extLst>
      <p:ext uri="{BB962C8B-B14F-4D97-AF65-F5344CB8AC3E}">
        <p14:creationId xmlns:p14="http://schemas.microsoft.com/office/powerpoint/2010/main" val="3447269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30782" y="1"/>
            <a:ext cx="11376000" cy="6138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10" name="正方形/長方形 9"/>
          <p:cNvSpPr/>
          <p:nvPr/>
        </p:nvSpPr>
        <p:spPr>
          <a:xfrm>
            <a:off x="0" y="112068"/>
            <a:ext cx="11315700" cy="461263"/>
          </a:xfrm>
          <a:prstGeom prst="rect">
            <a:avLst/>
          </a:prstGeom>
        </p:spPr>
        <p:txBody>
          <a:bodyPr wrap="square" lIns="91028" tIns="45521" rIns="91028" bIns="45521">
            <a:spAutoFit/>
          </a:bodyPr>
          <a:lstStyle/>
          <a:p>
            <a:r>
              <a:rPr lang="ja-JP" altLang="en-US" sz="2000" b="1" dirty="0">
                <a:solidFill>
                  <a:prstClr val="white"/>
                </a:solidFill>
                <a:latin typeface="メイリオ" pitchFamily="50" charset="-128"/>
                <a:ea typeface="メイリオ" pitchFamily="50" charset="-128"/>
                <a:cs typeface="メイリオ" pitchFamily="50" charset="-128"/>
              </a:rPr>
              <a:t>　</a:t>
            </a:r>
            <a:r>
              <a:rPr lang="ja-JP" altLang="en-US" sz="2400" b="1" dirty="0">
                <a:solidFill>
                  <a:prstClr val="white"/>
                </a:solidFill>
                <a:latin typeface="メイリオ" pitchFamily="50" charset="-128"/>
                <a:ea typeface="メイリオ" pitchFamily="50" charset="-128"/>
                <a:cs typeface="メイリオ" pitchFamily="50" charset="-128"/>
              </a:rPr>
              <a:t>国産</a:t>
            </a:r>
            <a:r>
              <a:rPr lang="ja-JP" altLang="en-US" sz="2400" b="1" dirty="0" smtClean="0">
                <a:solidFill>
                  <a:prstClr val="white"/>
                </a:solidFill>
                <a:latin typeface="メイリオ" pitchFamily="50" charset="-128"/>
                <a:ea typeface="メイリオ" pitchFamily="50" charset="-128"/>
                <a:cs typeface="メイリオ" pitchFamily="50" charset="-128"/>
              </a:rPr>
              <a:t>クロスプラットフォーム</a:t>
            </a:r>
            <a:r>
              <a:rPr lang="en-US" altLang="ja-JP" sz="2400" b="1" dirty="0" smtClean="0">
                <a:solidFill>
                  <a:prstClr val="white"/>
                </a:solidFill>
                <a:latin typeface="メイリオ" pitchFamily="50" charset="-128"/>
                <a:ea typeface="メイリオ" pitchFamily="50" charset="-128"/>
                <a:cs typeface="メイリオ" pitchFamily="50" charset="-128"/>
              </a:rPr>
              <a:t>3</a:t>
            </a:r>
            <a:r>
              <a:rPr lang="ja-JP" altLang="en-US" sz="2400" b="1" dirty="0" smtClean="0">
                <a:solidFill>
                  <a:prstClr val="white"/>
                </a:solidFill>
                <a:latin typeface="メイリオ" pitchFamily="50" charset="-128"/>
                <a:ea typeface="メイリオ" pitchFamily="50" charset="-128"/>
                <a:cs typeface="メイリオ" pitchFamily="50" charset="-128"/>
              </a:rPr>
              <a:t>Ｄゲームエンジン「千鳥」リリース</a:t>
            </a:r>
            <a:endParaRPr lang="ja-JP" altLang="en-US" sz="2400" b="1" dirty="0">
              <a:solidFill>
                <a:prstClr val="white"/>
              </a:solidFill>
              <a:latin typeface="メイリオ" pitchFamily="50" charset="-128"/>
              <a:ea typeface="メイリオ" pitchFamily="50" charset="-128"/>
              <a:cs typeface="メイリオ" pitchFamily="50" charset="-128"/>
            </a:endParaRPr>
          </a:p>
        </p:txBody>
      </p:sp>
      <p:sp>
        <p:nvSpPr>
          <p:cNvPr id="13" name="コンテンツ プレースホルダー 2">
            <a:extLst>
              <a:ext uri="{FF2B5EF4-FFF2-40B4-BE49-F238E27FC236}">
                <a16:creationId xmlns="" xmlns:a16="http://schemas.microsoft.com/office/drawing/2014/main" id="{D664214D-E8BB-49C4-AF6D-0D8567E2ADEC}"/>
              </a:ext>
            </a:extLst>
          </p:cNvPr>
          <p:cNvSpPr txBox="1">
            <a:spLocks/>
          </p:cNvSpPr>
          <p:nvPr/>
        </p:nvSpPr>
        <p:spPr bwMode="auto">
          <a:xfrm>
            <a:off x="1201569" y="4288532"/>
            <a:ext cx="4968552" cy="309537"/>
          </a:xfrm>
          <a:prstGeom prst="rect">
            <a:avLst/>
          </a:prstGeom>
          <a:noFill/>
          <a:ln w="9525">
            <a:noFill/>
            <a:miter lim="800000"/>
            <a:headEnd/>
            <a:tailEnd/>
          </a:ln>
        </p:spPr>
        <p:txBody>
          <a:bodyPr vert="horz" wrap="square" lIns="88009" tIns="44004" rIns="88009" bIns="44004" numCol="1" anchor="t" anchorCtr="0" compatLnSpc="1">
            <a:prstTxWarp prst="textNoShape">
              <a:avLst/>
            </a:prstTxWarp>
          </a:bodyPr>
          <a:lstStyle>
            <a:lvl1pPr marL="299978" indent="-299978" algn="l" defTabSz="799940" rtl="0" fontAlgn="base">
              <a:spcBef>
                <a:spcPct val="20000"/>
              </a:spcBef>
              <a:spcAft>
                <a:spcPct val="0"/>
              </a:spcAft>
              <a:buFont typeface="Arial" charset="0"/>
              <a:buChar char="•"/>
              <a:defRPr kumimoji="1" sz="2799" kern="1200">
                <a:solidFill>
                  <a:schemeClr val="tx1"/>
                </a:solidFill>
                <a:latin typeface="+mn-lt"/>
                <a:ea typeface="+mn-ea"/>
                <a:cs typeface="+mn-cs"/>
              </a:defRPr>
            </a:lvl1pPr>
            <a:lvl2pPr marL="649158" indent="-249188" algn="l" defTabSz="799940" rtl="0" fontAlgn="base">
              <a:spcBef>
                <a:spcPct val="20000"/>
              </a:spcBef>
              <a:spcAft>
                <a:spcPct val="0"/>
              </a:spcAft>
              <a:buFont typeface="Arial" charset="0"/>
              <a:buChar char="–"/>
              <a:defRPr kumimoji="1" sz="2500" kern="1200">
                <a:solidFill>
                  <a:schemeClr val="tx1"/>
                </a:solidFill>
                <a:latin typeface="+mn-lt"/>
                <a:ea typeface="+mn-ea"/>
                <a:cs typeface="+mn-cs"/>
              </a:defRPr>
            </a:lvl2pPr>
            <a:lvl3pPr marL="999925" indent="-199985" algn="l" defTabSz="799940" rtl="0" fontAlgn="base">
              <a:spcBef>
                <a:spcPct val="20000"/>
              </a:spcBef>
              <a:spcAft>
                <a:spcPct val="0"/>
              </a:spcAft>
              <a:buFont typeface="Arial" charset="0"/>
              <a:buChar char="•"/>
              <a:defRPr kumimoji="1" sz="2100" kern="1200">
                <a:solidFill>
                  <a:schemeClr val="tx1"/>
                </a:solidFill>
                <a:latin typeface="+mn-lt"/>
                <a:ea typeface="+mn-ea"/>
                <a:cs typeface="+mn-cs"/>
              </a:defRPr>
            </a:lvl3pPr>
            <a:lvl4pPr marL="139989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4pPr>
            <a:lvl5pPr marL="179986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5pPr>
            <a:lvl6pPr marL="2199990"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599988"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999986"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399985"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9pPr>
          </a:lstStyle>
          <a:p>
            <a:pPr>
              <a:buClr>
                <a:srgbClr val="00B0F0"/>
              </a:buClr>
              <a:buFont typeface="Wingdings" panose="05000000000000000000" pitchFamily="2" charset="2"/>
              <a:buChar char="l"/>
            </a:pPr>
            <a:r>
              <a:rPr lang="en-US" altLang="ja-JP" sz="1980" b="1" u="sng" dirty="0" smtClean="0">
                <a:solidFill>
                  <a:prstClr val="black"/>
                </a:solidFill>
                <a:latin typeface="メイリオ" panose="020B0604030504040204" pitchFamily="50" charset="-128"/>
                <a:ea typeface="メイリオ" panose="020B0604030504040204" pitchFamily="50" charset="-128"/>
              </a:rPr>
              <a:t>Shade3D</a:t>
            </a:r>
            <a:r>
              <a:rPr lang="ja-JP" altLang="en-US" sz="1980" b="1" u="sng" dirty="0" smtClean="0">
                <a:solidFill>
                  <a:prstClr val="black"/>
                </a:solidFill>
                <a:latin typeface="メイリオ" panose="020B0604030504040204" pitchFamily="50" charset="-128"/>
                <a:ea typeface="メイリオ" panose="020B0604030504040204" pitchFamily="50" charset="-128"/>
              </a:rPr>
              <a:t>・ゲームプログラミング</a:t>
            </a:r>
            <a:r>
              <a:rPr lang="en-US" altLang="ja-JP" sz="1980" b="1" u="sng" dirty="0" smtClean="0">
                <a:solidFill>
                  <a:prstClr val="black"/>
                </a:solidFill>
                <a:latin typeface="メイリオ" panose="020B0604030504040204" pitchFamily="50" charset="-128"/>
                <a:ea typeface="メイリオ" panose="020B0604030504040204" pitchFamily="50" charset="-128"/>
              </a:rPr>
              <a:t>PC</a:t>
            </a:r>
            <a:endParaRPr lang="ja-JP" altLang="en-US" sz="1980" b="1" u="sng" dirty="0">
              <a:solidFill>
                <a:prstClr val="black"/>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 xmlns:a16="http://schemas.microsoft.com/office/drawing/2014/main" id="{E4CB0493-6BE0-4242-AD06-93A95ADD8386}"/>
              </a:ext>
            </a:extLst>
          </p:cNvPr>
          <p:cNvSpPr/>
          <p:nvPr/>
        </p:nvSpPr>
        <p:spPr>
          <a:xfrm>
            <a:off x="477165" y="1148395"/>
            <a:ext cx="2492990" cy="369332"/>
          </a:xfrm>
          <a:prstGeom prst="rect">
            <a:avLst/>
          </a:prstGeom>
        </p:spPr>
        <p:txBody>
          <a:bodyPr wrap="none">
            <a:spAutoFit/>
          </a:bodyPr>
          <a:lstStyle/>
          <a:p>
            <a:pPr marL="314318" indent="-314318">
              <a:buClr>
                <a:srgbClr val="3333FF"/>
              </a:buClr>
            </a:pPr>
            <a:r>
              <a:rPr lang="ja-JP" altLang="en-US" sz="1800" b="1" dirty="0">
                <a:solidFill>
                  <a:prstClr val="black"/>
                </a:solidFill>
                <a:latin typeface="メイリオ" panose="020B0604030504040204" pitchFamily="50" charset="-128"/>
                <a:ea typeface="メイリオ" panose="020B0604030504040204" pitchFamily="50" charset="-128"/>
              </a:rPr>
              <a:t>　　　　　　　　　　</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pic>
        <p:nvPicPr>
          <p:cNvPr id="22" name="Picture 1" descr="C:\Users\oota.TOKYO2\Desktop\広告・広報用素材\長谷川先生・菊池さん依頼\スイート千鳥エンジン.png"/>
          <p:cNvPicPr>
            <a:picLocks noChangeAspect="1" noChangeArrowheads="1"/>
          </p:cNvPicPr>
          <p:nvPr/>
        </p:nvPicPr>
        <p:blipFill>
          <a:blip r:embed="rId3" cstate="print"/>
          <a:srcRect/>
          <a:stretch>
            <a:fillRect/>
          </a:stretch>
        </p:blipFill>
        <p:spPr bwMode="auto">
          <a:xfrm>
            <a:off x="1049338" y="904156"/>
            <a:ext cx="2016224" cy="811407"/>
          </a:xfrm>
          <a:prstGeom prst="rect">
            <a:avLst/>
          </a:prstGeom>
          <a:noFill/>
        </p:spPr>
      </p:pic>
      <p:sp>
        <p:nvSpPr>
          <p:cNvPr id="28" name="コンテンツ プレースホルダー 2">
            <a:extLst>
              <a:ext uri="{FF2B5EF4-FFF2-40B4-BE49-F238E27FC236}">
                <a16:creationId xmlns="" xmlns:a16="http://schemas.microsoft.com/office/drawing/2014/main" id="{D664214D-E8BB-49C4-AF6D-0D8567E2ADEC}"/>
              </a:ext>
            </a:extLst>
          </p:cNvPr>
          <p:cNvSpPr txBox="1">
            <a:spLocks/>
          </p:cNvSpPr>
          <p:nvPr/>
        </p:nvSpPr>
        <p:spPr bwMode="auto">
          <a:xfrm>
            <a:off x="1200226" y="2185898"/>
            <a:ext cx="5439368" cy="374442"/>
          </a:xfrm>
          <a:prstGeom prst="rect">
            <a:avLst/>
          </a:prstGeom>
          <a:noFill/>
          <a:ln w="9525">
            <a:noFill/>
            <a:miter lim="800000"/>
            <a:headEnd/>
            <a:tailEnd/>
          </a:ln>
        </p:spPr>
        <p:txBody>
          <a:bodyPr vert="horz" wrap="square" lIns="88009" tIns="44004" rIns="88009" bIns="44004" numCol="1" anchor="t" anchorCtr="0" compatLnSpc="1">
            <a:prstTxWarp prst="textNoShape">
              <a:avLst/>
            </a:prstTxWarp>
          </a:bodyPr>
          <a:lstStyle>
            <a:lvl1pPr marL="299978" indent="-299978" algn="l" defTabSz="799940" rtl="0" fontAlgn="base">
              <a:spcBef>
                <a:spcPct val="20000"/>
              </a:spcBef>
              <a:spcAft>
                <a:spcPct val="0"/>
              </a:spcAft>
              <a:buFont typeface="Arial" charset="0"/>
              <a:buChar char="•"/>
              <a:defRPr kumimoji="1" sz="2799" kern="1200">
                <a:solidFill>
                  <a:schemeClr val="tx1"/>
                </a:solidFill>
                <a:latin typeface="+mn-lt"/>
                <a:ea typeface="+mn-ea"/>
                <a:cs typeface="+mn-cs"/>
              </a:defRPr>
            </a:lvl1pPr>
            <a:lvl2pPr marL="649158" indent="-249188" algn="l" defTabSz="799940" rtl="0" fontAlgn="base">
              <a:spcBef>
                <a:spcPct val="20000"/>
              </a:spcBef>
              <a:spcAft>
                <a:spcPct val="0"/>
              </a:spcAft>
              <a:buFont typeface="Arial" charset="0"/>
              <a:buChar char="–"/>
              <a:defRPr kumimoji="1" sz="2500" kern="1200">
                <a:solidFill>
                  <a:schemeClr val="tx1"/>
                </a:solidFill>
                <a:latin typeface="+mn-lt"/>
                <a:ea typeface="+mn-ea"/>
                <a:cs typeface="+mn-cs"/>
              </a:defRPr>
            </a:lvl2pPr>
            <a:lvl3pPr marL="999925" indent="-199985" algn="l" defTabSz="799940" rtl="0" fontAlgn="base">
              <a:spcBef>
                <a:spcPct val="20000"/>
              </a:spcBef>
              <a:spcAft>
                <a:spcPct val="0"/>
              </a:spcAft>
              <a:buFont typeface="Arial" charset="0"/>
              <a:buChar char="•"/>
              <a:defRPr kumimoji="1" sz="2100" kern="1200">
                <a:solidFill>
                  <a:schemeClr val="tx1"/>
                </a:solidFill>
                <a:latin typeface="+mn-lt"/>
                <a:ea typeface="+mn-ea"/>
                <a:cs typeface="+mn-cs"/>
              </a:defRPr>
            </a:lvl3pPr>
            <a:lvl4pPr marL="139989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4pPr>
            <a:lvl5pPr marL="1799865" indent="-199985" algn="l" defTabSz="799940" rtl="0" fontAlgn="base">
              <a:spcBef>
                <a:spcPct val="20000"/>
              </a:spcBef>
              <a:spcAft>
                <a:spcPct val="0"/>
              </a:spcAft>
              <a:buFont typeface="Arial" charset="0"/>
              <a:buChar char="»"/>
              <a:defRPr kumimoji="1" sz="1700" kern="1200">
                <a:solidFill>
                  <a:schemeClr val="tx1"/>
                </a:solidFill>
                <a:latin typeface="+mn-lt"/>
                <a:ea typeface="+mn-ea"/>
                <a:cs typeface="+mn-cs"/>
              </a:defRPr>
            </a:lvl5pPr>
            <a:lvl6pPr marL="2199990"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599988"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999986"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399985" indent="-199999" algn="l" defTabSz="799996" rtl="0" eaLnBrk="1" latinLnBrk="0" hangingPunct="1">
              <a:spcBef>
                <a:spcPct val="20000"/>
              </a:spcBef>
              <a:buFont typeface="Arial" pitchFamily="34" charset="0"/>
              <a:buChar char="•"/>
              <a:defRPr kumimoji="1" sz="1700" kern="1200">
                <a:solidFill>
                  <a:schemeClr val="tx1"/>
                </a:solidFill>
                <a:latin typeface="+mn-lt"/>
                <a:ea typeface="+mn-ea"/>
                <a:cs typeface="+mn-cs"/>
              </a:defRPr>
            </a:lvl9pPr>
          </a:lstStyle>
          <a:p>
            <a:pPr>
              <a:buClr>
                <a:srgbClr val="00B0F0"/>
              </a:buClr>
              <a:buFont typeface="Wingdings" panose="05000000000000000000" pitchFamily="2" charset="2"/>
              <a:buChar char="l"/>
            </a:pPr>
            <a:r>
              <a:rPr lang="ja-JP" altLang="en-US" sz="1980" b="1" u="sng" dirty="0" smtClean="0">
                <a:solidFill>
                  <a:prstClr val="black"/>
                </a:solidFill>
                <a:latin typeface="メイリオ" panose="020B0604030504040204" pitchFamily="50" charset="-128"/>
                <a:ea typeface="メイリオ" panose="020B0604030504040204" pitchFamily="50" charset="-128"/>
              </a:rPr>
              <a:t>スイート・ゲームプログラミング</a:t>
            </a:r>
            <a:r>
              <a:rPr lang="en-US" altLang="ja-JP" sz="1980" b="1" u="sng" dirty="0" smtClean="0">
                <a:solidFill>
                  <a:prstClr val="black"/>
                </a:solidFill>
                <a:latin typeface="メイリオ" panose="020B0604030504040204" pitchFamily="50" charset="-128"/>
                <a:ea typeface="メイリオ" panose="020B0604030504040204" pitchFamily="50" charset="-128"/>
              </a:rPr>
              <a:t>PC</a:t>
            </a:r>
            <a:endParaRPr lang="ja-JP" altLang="en-US" sz="1980" b="1" u="sng" dirty="0">
              <a:solidFill>
                <a:prstClr val="black"/>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 xmlns:a16="http://schemas.microsoft.com/office/drawing/2014/main" id="{9B860E62-93E2-4F3E-80E3-E9B00BD2910E}"/>
              </a:ext>
            </a:extLst>
          </p:cNvPr>
          <p:cNvSpPr/>
          <p:nvPr/>
        </p:nvSpPr>
        <p:spPr>
          <a:xfrm>
            <a:off x="3425602" y="1048172"/>
            <a:ext cx="6888143" cy="646331"/>
          </a:xfrm>
          <a:prstGeom prst="rect">
            <a:avLst/>
          </a:prstGeom>
        </p:spPr>
        <p:txBody>
          <a:bodyPr wrap="square">
            <a:spAutoFit/>
          </a:bodyPr>
          <a:lstStyle/>
          <a:p>
            <a:pPr>
              <a:buClr>
                <a:srgbClr val="3333FF"/>
              </a:buClr>
            </a:pPr>
            <a:r>
              <a:rPr lang="en-US" altLang="ja-JP" sz="1800" b="1" dirty="0" smtClean="0">
                <a:solidFill>
                  <a:prstClr val="black"/>
                </a:solidFill>
                <a:latin typeface="メイリオ" panose="020B0604030504040204" pitchFamily="50" charset="-128"/>
                <a:ea typeface="メイリオ" panose="020B0604030504040204" pitchFamily="50" charset="-128"/>
              </a:rPr>
              <a:t>GIGA</a:t>
            </a:r>
            <a:r>
              <a:rPr lang="ja-JP" altLang="en-US" sz="1800" b="1" dirty="0" smtClean="0">
                <a:solidFill>
                  <a:prstClr val="black"/>
                </a:solidFill>
                <a:latin typeface="メイリオ" panose="020B0604030504040204" pitchFamily="50" charset="-128"/>
                <a:ea typeface="メイリオ" panose="020B0604030504040204" pitchFamily="50" charset="-128"/>
              </a:rPr>
              <a:t>スクール構想準拠</a:t>
            </a:r>
            <a:endParaRPr lang="en-US" altLang="ja-JP" sz="1800" b="1" dirty="0" smtClean="0">
              <a:solidFill>
                <a:prstClr val="black"/>
              </a:solidFill>
              <a:latin typeface="メイリオ" panose="020B0604030504040204" pitchFamily="50" charset="-128"/>
              <a:ea typeface="メイリオ" panose="020B0604030504040204" pitchFamily="50" charset="-128"/>
            </a:endParaRPr>
          </a:p>
          <a:p>
            <a:pPr>
              <a:buClr>
                <a:srgbClr val="3333FF"/>
              </a:buClr>
            </a:pPr>
            <a:r>
              <a:rPr lang="ja-JP" altLang="en-US" sz="1800" b="1" dirty="0" smtClean="0">
                <a:solidFill>
                  <a:prstClr val="black"/>
                </a:solidFill>
                <a:latin typeface="メイリオ" panose="020B0604030504040204" pitchFamily="50" charset="-128"/>
                <a:ea typeface="メイリオ" panose="020B0604030504040204" pitchFamily="50" charset="-128"/>
              </a:rPr>
              <a:t>ゲームプログラミング機能バンドルノート</a:t>
            </a:r>
            <a:r>
              <a:rPr lang="en-US" altLang="ja-JP" sz="1800" b="1" dirty="0" smtClean="0">
                <a:solidFill>
                  <a:prstClr val="black"/>
                </a:solidFill>
                <a:latin typeface="メイリオ" panose="020B0604030504040204" pitchFamily="50" charset="-128"/>
                <a:ea typeface="メイリオ" panose="020B0604030504040204" pitchFamily="50" charset="-128"/>
              </a:rPr>
              <a:t>PC</a:t>
            </a:r>
            <a:r>
              <a:rPr lang="ja-JP" altLang="en-US" sz="1800" b="1" dirty="0" smtClean="0">
                <a:solidFill>
                  <a:prstClr val="black"/>
                </a:solidFill>
                <a:latin typeface="メイリオ" panose="020B0604030504040204" pitchFamily="50" charset="-128"/>
                <a:ea typeface="メイリオ" panose="020B0604030504040204" pitchFamily="50" charset="-128"/>
              </a:rPr>
              <a:t>　提供予定</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 xmlns:a16="http://schemas.microsoft.com/office/drawing/2014/main" id="{9CFFA6BE-C81B-46CF-AFD8-1ABCBEF71ECC}"/>
              </a:ext>
            </a:extLst>
          </p:cNvPr>
          <p:cNvSpPr txBox="1"/>
          <p:nvPr/>
        </p:nvSpPr>
        <p:spPr>
          <a:xfrm>
            <a:off x="1527026" y="2632348"/>
            <a:ext cx="4861961" cy="1323387"/>
          </a:xfrm>
          <a:prstGeom prst="rect">
            <a:avLst/>
          </a:prstGeom>
          <a:noFill/>
        </p:spPr>
        <p:txBody>
          <a:bodyPr wrap="square" lIns="91386" tIns="45694" rIns="91386" bIns="45694" rtlCol="0">
            <a:spAutoFit/>
          </a:bodyPr>
          <a:lstStyle/>
          <a:p>
            <a:pPr defTabSz="913867">
              <a:defRPr/>
            </a:pPr>
            <a:r>
              <a:rPr lang="ja-JP" altLang="en-US" sz="1600" dirty="0" smtClean="0">
                <a:solidFill>
                  <a:srgbClr val="000000"/>
                </a:solidFill>
                <a:latin typeface="メイリオ" pitchFamily="50" charset="-128"/>
                <a:ea typeface="メイリオ" pitchFamily="50" charset="-128"/>
              </a:rPr>
              <a:t>プログラミングを楽しく学べる３</a:t>
            </a:r>
            <a:r>
              <a:rPr lang="en-US" altLang="ja-JP" sz="1600" dirty="0" smtClean="0">
                <a:solidFill>
                  <a:srgbClr val="000000"/>
                </a:solidFill>
                <a:latin typeface="メイリオ" pitchFamily="50" charset="-128"/>
                <a:ea typeface="メイリオ" pitchFamily="50" charset="-128"/>
              </a:rPr>
              <a:t>D</a:t>
            </a:r>
            <a:r>
              <a:rPr lang="ja-JP" altLang="en-US" sz="1600" dirty="0" smtClean="0">
                <a:solidFill>
                  <a:srgbClr val="000000"/>
                </a:solidFill>
                <a:latin typeface="メイリオ" pitchFamily="50" charset="-128"/>
                <a:ea typeface="メイリオ" pitchFamily="50" charset="-128"/>
              </a:rPr>
              <a:t>ゲームエンジン「スイート千鳥エンジン」搭載のノート</a:t>
            </a:r>
            <a:r>
              <a:rPr lang="en-US" altLang="ja-JP" sz="1600" dirty="0" smtClean="0">
                <a:solidFill>
                  <a:srgbClr val="000000"/>
                </a:solidFill>
                <a:latin typeface="メイリオ" pitchFamily="50" charset="-128"/>
                <a:ea typeface="メイリオ" pitchFamily="50" charset="-128"/>
              </a:rPr>
              <a:t>PC</a:t>
            </a:r>
            <a:r>
              <a:rPr lang="ja-JP" altLang="en-US" sz="1600" dirty="0" smtClean="0">
                <a:solidFill>
                  <a:srgbClr val="000000"/>
                </a:solidFill>
                <a:latin typeface="メイリオ" pitchFamily="50" charset="-128"/>
                <a:ea typeface="メイリオ" pitchFamily="50" charset="-128"/>
              </a:rPr>
              <a:t>モデル。</a:t>
            </a:r>
            <a:r>
              <a:rPr lang="en-US" altLang="ja-JP" sz="1600" dirty="0" smtClean="0">
                <a:solidFill>
                  <a:srgbClr val="000000"/>
                </a:solidFill>
                <a:latin typeface="メイリオ" pitchFamily="50" charset="-128"/>
                <a:ea typeface="メイリオ" pitchFamily="50" charset="-128"/>
              </a:rPr>
              <a:t>HDD</a:t>
            </a:r>
            <a:r>
              <a:rPr lang="ja-JP" altLang="en-US" sz="1600" dirty="0" smtClean="0">
                <a:solidFill>
                  <a:srgbClr val="000000"/>
                </a:solidFill>
                <a:latin typeface="メイリオ" pitchFamily="50" charset="-128"/>
                <a:ea typeface="メイリオ" pitchFamily="50" charset="-128"/>
              </a:rPr>
              <a:t>完全消去対応の「スイートデータ消去」（証明別売）が実行可能。</a:t>
            </a:r>
            <a:endParaRPr lang="en-US" altLang="ja-JP" sz="1600" dirty="0" smtClean="0">
              <a:solidFill>
                <a:srgbClr val="000000"/>
              </a:solidFill>
              <a:latin typeface="メイリオ" pitchFamily="50" charset="-128"/>
              <a:ea typeface="メイリオ" pitchFamily="50" charset="-128"/>
            </a:endParaRPr>
          </a:p>
          <a:p>
            <a:pPr algn="r" defTabSz="913867">
              <a:defRPr/>
            </a:pPr>
            <a:r>
              <a:rPr lang="ja-JP" altLang="en-US" sz="1600" b="1" dirty="0" smtClean="0">
                <a:solidFill>
                  <a:srgbClr val="000000"/>
                </a:solidFill>
                <a:latin typeface="メイリオ" pitchFamily="50" charset="-128"/>
                <a:ea typeface="メイリオ" pitchFamily="50" charset="-128"/>
              </a:rPr>
              <a:t>定価 ￥</a:t>
            </a:r>
            <a:r>
              <a:rPr lang="en-US" altLang="ja-JP" sz="1600" b="1" dirty="0" smtClean="0">
                <a:solidFill>
                  <a:srgbClr val="000000"/>
                </a:solidFill>
                <a:latin typeface="メイリオ" pitchFamily="50" charset="-128"/>
                <a:ea typeface="メイリオ" pitchFamily="50" charset="-128"/>
              </a:rPr>
              <a:t>49,800</a:t>
            </a:r>
          </a:p>
        </p:txBody>
      </p:sp>
      <p:sp>
        <p:nvSpPr>
          <p:cNvPr id="32" name="テキスト ボックス 31">
            <a:extLst>
              <a:ext uri="{FF2B5EF4-FFF2-40B4-BE49-F238E27FC236}">
                <a16:creationId xmlns="" xmlns:a16="http://schemas.microsoft.com/office/drawing/2014/main" id="{9CFFA6BE-C81B-46CF-AFD8-1ABCBEF71ECC}"/>
              </a:ext>
            </a:extLst>
          </p:cNvPr>
          <p:cNvSpPr txBox="1"/>
          <p:nvPr/>
        </p:nvSpPr>
        <p:spPr>
          <a:xfrm>
            <a:off x="1460573" y="4670077"/>
            <a:ext cx="4861961" cy="1569608"/>
          </a:xfrm>
          <a:prstGeom prst="rect">
            <a:avLst/>
          </a:prstGeom>
          <a:noFill/>
        </p:spPr>
        <p:txBody>
          <a:bodyPr wrap="square" lIns="91386" tIns="45694" rIns="91386" bIns="45694" rtlCol="0">
            <a:spAutoFit/>
          </a:bodyPr>
          <a:lstStyle/>
          <a:p>
            <a:pPr defTabSz="913867">
              <a:defRPr/>
            </a:pPr>
            <a:r>
              <a:rPr lang="ja-JP" altLang="en-US" sz="1600" dirty="0" smtClean="0">
                <a:solidFill>
                  <a:srgbClr val="000000"/>
                </a:solidFill>
                <a:latin typeface="メイリオ" pitchFamily="50" charset="-128"/>
                <a:ea typeface="メイリオ" pitchFamily="50" charset="-128"/>
              </a:rPr>
              <a:t>「スイート千鳥エンジン」に加えて、国産</a:t>
            </a:r>
            <a:r>
              <a:rPr lang="en-US" altLang="ja-JP" sz="1600" dirty="0" smtClean="0">
                <a:solidFill>
                  <a:srgbClr val="000000"/>
                </a:solidFill>
                <a:latin typeface="メイリオ" pitchFamily="50" charset="-128"/>
                <a:ea typeface="メイリオ" pitchFamily="50" charset="-128"/>
              </a:rPr>
              <a:t>3DCG</a:t>
            </a:r>
            <a:r>
              <a:rPr lang="ja-JP" altLang="en-US" sz="1600" dirty="0" smtClean="0">
                <a:solidFill>
                  <a:srgbClr val="000000"/>
                </a:solidFill>
                <a:latin typeface="メイリオ" pitchFamily="50" charset="-128"/>
                <a:ea typeface="メイリオ" pitchFamily="50" charset="-128"/>
              </a:rPr>
              <a:t>ソフトウェア「</a:t>
            </a:r>
            <a:r>
              <a:rPr lang="en-US" altLang="ja-JP" sz="1600" dirty="0" smtClean="0">
                <a:solidFill>
                  <a:srgbClr val="000000"/>
                </a:solidFill>
                <a:latin typeface="メイリオ" pitchFamily="50" charset="-128"/>
                <a:ea typeface="メイリオ" pitchFamily="50" charset="-128"/>
              </a:rPr>
              <a:t>Shade3D Basic</a:t>
            </a:r>
            <a:r>
              <a:rPr lang="ja-JP" altLang="en-US" sz="1600" dirty="0" smtClean="0">
                <a:solidFill>
                  <a:srgbClr val="000000"/>
                </a:solidFill>
                <a:latin typeface="メイリオ" pitchFamily="50" charset="-128"/>
                <a:ea typeface="メイリオ" pitchFamily="50" charset="-128"/>
              </a:rPr>
              <a:t>」＋「ブロック</a:t>
            </a:r>
            <a:r>
              <a:rPr lang="en-US" altLang="ja-JP" sz="1600" dirty="0" smtClean="0">
                <a:solidFill>
                  <a:srgbClr val="000000"/>
                </a:solidFill>
                <a:latin typeface="メイリオ" pitchFamily="50" charset="-128"/>
                <a:ea typeface="メイリオ" pitchFamily="50" charset="-128"/>
              </a:rPr>
              <a:t>UI</a:t>
            </a:r>
            <a:r>
              <a:rPr lang="ja-JP" altLang="en-US" sz="1600" dirty="0" smtClean="0">
                <a:solidFill>
                  <a:srgbClr val="000000"/>
                </a:solidFill>
                <a:latin typeface="メイリオ" pitchFamily="50" charset="-128"/>
                <a:ea typeface="メイリオ" pitchFamily="50" charset="-128"/>
              </a:rPr>
              <a:t>プログラミングツール」を搭載。</a:t>
            </a:r>
            <a:r>
              <a:rPr lang="en-US" altLang="ja-JP" sz="1600" dirty="0" smtClean="0">
                <a:solidFill>
                  <a:srgbClr val="000000"/>
                </a:solidFill>
                <a:latin typeface="メイリオ" pitchFamily="50" charset="-128"/>
                <a:ea typeface="メイリオ" pitchFamily="50" charset="-128"/>
              </a:rPr>
              <a:t>HDD</a:t>
            </a:r>
            <a:r>
              <a:rPr lang="ja-JP" altLang="en-US" sz="1600" dirty="0" smtClean="0">
                <a:solidFill>
                  <a:srgbClr val="000000"/>
                </a:solidFill>
                <a:latin typeface="メイリオ" pitchFamily="50" charset="-128"/>
                <a:ea typeface="メイリオ" pitchFamily="50" charset="-128"/>
              </a:rPr>
              <a:t>完全消去対応の「スイートデータ消去」（証明別売）が実行可能。</a:t>
            </a:r>
            <a:endParaRPr lang="en-US" altLang="ja-JP" sz="1600" dirty="0" smtClean="0">
              <a:solidFill>
                <a:srgbClr val="000000"/>
              </a:solidFill>
              <a:latin typeface="メイリオ" pitchFamily="50" charset="-128"/>
              <a:ea typeface="メイリオ" pitchFamily="50" charset="-128"/>
            </a:endParaRPr>
          </a:p>
          <a:p>
            <a:pPr algn="r" defTabSz="913867">
              <a:defRPr/>
            </a:pPr>
            <a:endParaRPr lang="en-US" altLang="ja-JP" sz="1600" b="1" dirty="0" smtClean="0">
              <a:solidFill>
                <a:srgbClr val="000000"/>
              </a:solidFill>
              <a:latin typeface="メイリオ" pitchFamily="50" charset="-128"/>
              <a:ea typeface="メイリオ" pitchFamily="50" charset="-128"/>
            </a:endParaRPr>
          </a:p>
          <a:p>
            <a:pPr algn="r" defTabSz="913867">
              <a:defRPr/>
            </a:pPr>
            <a:r>
              <a:rPr lang="ja-JP" altLang="en-US" sz="1600" b="1" dirty="0" smtClean="0">
                <a:solidFill>
                  <a:srgbClr val="000000"/>
                </a:solidFill>
                <a:latin typeface="メイリオ" pitchFamily="50" charset="-128"/>
                <a:ea typeface="メイリオ" pitchFamily="50" charset="-128"/>
              </a:rPr>
              <a:t>定価 </a:t>
            </a:r>
            <a:r>
              <a:rPr lang="en-US" altLang="ja-JP" sz="1600" b="1" dirty="0" smtClean="0">
                <a:solidFill>
                  <a:srgbClr val="000000"/>
                </a:solidFill>
                <a:latin typeface="メイリオ" pitchFamily="50" charset="-128"/>
                <a:ea typeface="メイリオ" pitchFamily="50" charset="-128"/>
              </a:rPr>
              <a:t>¥74,800</a:t>
            </a:r>
            <a:endParaRPr lang="ja-JP" altLang="en-US" sz="1600" b="1" dirty="0">
              <a:solidFill>
                <a:srgbClr val="000000"/>
              </a:solidFill>
              <a:latin typeface="メイリオ" pitchFamily="50" charset="-128"/>
              <a:ea typeface="メイリオ" pitchFamily="50" charset="-128"/>
            </a:endParaRPr>
          </a:p>
        </p:txBody>
      </p:sp>
      <p:pic>
        <p:nvPicPr>
          <p:cNvPr id="2144258" name="Picture 2" descr="C:\Users\oota.TOKYO2\Desktop\広告・広報用素材\エンタメビジネス\202004\Altirシリーズ.png"/>
          <p:cNvPicPr>
            <a:picLocks noChangeAspect="1" noChangeArrowheads="1"/>
          </p:cNvPicPr>
          <p:nvPr/>
        </p:nvPicPr>
        <p:blipFill>
          <a:blip r:embed="rId4" cstate="print"/>
          <a:srcRect/>
          <a:stretch>
            <a:fillRect/>
          </a:stretch>
        </p:blipFill>
        <p:spPr bwMode="auto">
          <a:xfrm>
            <a:off x="6772466" y="1768252"/>
            <a:ext cx="2845824" cy="2376263"/>
          </a:xfrm>
          <a:prstGeom prst="rect">
            <a:avLst/>
          </a:prstGeom>
          <a:noFill/>
        </p:spPr>
      </p:pic>
      <p:pic>
        <p:nvPicPr>
          <p:cNvPr id="2144259" name="Picture 3" descr="C:\Users\oota.TOKYO2\Desktop\広告・広報用素材\エンタメビジネス\202004\Criteaシリーズ.png"/>
          <p:cNvPicPr>
            <a:picLocks noChangeAspect="1" noChangeArrowheads="1"/>
          </p:cNvPicPr>
          <p:nvPr/>
        </p:nvPicPr>
        <p:blipFill>
          <a:blip r:embed="rId5" cstate="print"/>
          <a:srcRect/>
          <a:stretch>
            <a:fillRect/>
          </a:stretch>
        </p:blipFill>
        <p:spPr bwMode="auto">
          <a:xfrm>
            <a:off x="6737970" y="4216524"/>
            <a:ext cx="2592288" cy="2557724"/>
          </a:xfrm>
          <a:prstGeom prst="rect">
            <a:avLst/>
          </a:prstGeom>
          <a:noFill/>
        </p:spPr>
      </p:pic>
      <p:sp>
        <p:nvSpPr>
          <p:cNvPr id="23" name="テキスト ボックス 22">
            <a:extLst>
              <a:ext uri="{FF2B5EF4-FFF2-40B4-BE49-F238E27FC236}">
                <a16:creationId xmlns="" xmlns:a16="http://schemas.microsoft.com/office/drawing/2014/main" id="{9CFFA6BE-C81B-46CF-AFD8-1ABCBEF71ECC}"/>
              </a:ext>
            </a:extLst>
          </p:cNvPr>
          <p:cNvSpPr txBox="1"/>
          <p:nvPr/>
        </p:nvSpPr>
        <p:spPr>
          <a:xfrm>
            <a:off x="1481386" y="6647426"/>
            <a:ext cx="5328592" cy="954055"/>
          </a:xfrm>
          <a:prstGeom prst="rect">
            <a:avLst/>
          </a:prstGeom>
          <a:noFill/>
        </p:spPr>
        <p:txBody>
          <a:bodyPr wrap="square" lIns="91386" tIns="45694" rIns="91386" bIns="45694" rtlCol="0">
            <a:spAutoFit/>
          </a:bodyPr>
          <a:lstStyle/>
          <a:p>
            <a:pPr defTabSz="913867">
              <a:defRPr/>
            </a:pPr>
            <a:r>
              <a:rPr lang="en-US" altLang="ja-JP" sz="1400" b="1" dirty="0" smtClean="0">
                <a:solidFill>
                  <a:srgbClr val="000000"/>
                </a:solidFill>
                <a:latin typeface="メイリオ" pitchFamily="50" charset="-128"/>
                <a:ea typeface="メイリオ" pitchFamily="50" charset="-128"/>
              </a:rPr>
              <a:t>※</a:t>
            </a:r>
            <a:r>
              <a:rPr lang="ja-JP" altLang="en-US" sz="1400" b="1" dirty="0" smtClean="0">
                <a:solidFill>
                  <a:srgbClr val="000000"/>
                </a:solidFill>
                <a:latin typeface="メイリオ" pitchFamily="50" charset="-128"/>
                <a:ea typeface="メイリオ" pitchFamily="50" charset="-128"/>
              </a:rPr>
              <a:t>スペック：</a:t>
            </a:r>
            <a:endParaRPr lang="en-US" altLang="ja-JP" sz="1400" b="1" dirty="0" smtClean="0">
              <a:solidFill>
                <a:srgbClr val="000000"/>
              </a:solidFill>
              <a:latin typeface="メイリオ" pitchFamily="50" charset="-128"/>
              <a:ea typeface="メイリオ" pitchFamily="50" charset="-128"/>
            </a:endParaRPr>
          </a:p>
          <a:p>
            <a:pPr defTabSz="913867">
              <a:defRPr/>
            </a:pPr>
            <a:r>
              <a:rPr lang="en-US" altLang="ja-JP" sz="1400" dirty="0" smtClean="0">
                <a:solidFill>
                  <a:srgbClr val="000000"/>
                </a:solidFill>
                <a:latin typeface="メイリオ" pitchFamily="50" charset="-128"/>
                <a:ea typeface="メイリオ" pitchFamily="50" charset="-128"/>
              </a:rPr>
              <a:t>Altair</a:t>
            </a:r>
            <a:r>
              <a:rPr lang="ja-JP" altLang="en-US" sz="1400" dirty="0" smtClean="0">
                <a:solidFill>
                  <a:srgbClr val="000000"/>
                </a:solidFill>
                <a:latin typeface="メイリオ" pitchFamily="50" charset="-128"/>
                <a:ea typeface="メイリオ" pitchFamily="50" charset="-128"/>
              </a:rPr>
              <a:t>シリーズ</a:t>
            </a:r>
            <a:r>
              <a:rPr lang="en-US" altLang="ja-JP" sz="1400" dirty="0" smtClean="0">
                <a:solidFill>
                  <a:srgbClr val="000000"/>
                </a:solidFill>
                <a:latin typeface="メイリオ" pitchFamily="50" charset="-128"/>
                <a:ea typeface="メイリオ" pitchFamily="50" charset="-128"/>
              </a:rPr>
              <a:t>(</a:t>
            </a:r>
            <a:r>
              <a:rPr lang="ja-JP" altLang="en-US" sz="1400" dirty="0" smtClean="0">
                <a:solidFill>
                  <a:srgbClr val="000000"/>
                </a:solidFill>
                <a:latin typeface="メイリオ" pitchFamily="50" charset="-128"/>
                <a:ea typeface="メイリオ" pitchFamily="50" charset="-128"/>
              </a:rPr>
              <a:t>株式会社サードウェーブ）</a:t>
            </a:r>
          </a:p>
          <a:p>
            <a:pPr defTabSz="913867">
              <a:defRPr/>
            </a:pPr>
            <a:r>
              <a:rPr lang="ja-JP" altLang="en-US" sz="1400" dirty="0" smtClean="0">
                <a:solidFill>
                  <a:srgbClr val="000000"/>
                </a:solidFill>
                <a:latin typeface="メイリオ" pitchFamily="50" charset="-128"/>
                <a:ea typeface="メイリオ" pitchFamily="50" charset="-128"/>
              </a:rPr>
              <a:t>ディスプレイ</a:t>
            </a:r>
            <a:r>
              <a:rPr lang="en-US" altLang="ja-JP" sz="1400" dirty="0" smtClean="0">
                <a:solidFill>
                  <a:srgbClr val="000000"/>
                </a:solidFill>
                <a:latin typeface="メイリオ" pitchFamily="50" charset="-128"/>
                <a:ea typeface="メイリオ" pitchFamily="50" charset="-128"/>
              </a:rPr>
              <a:t>:14.1</a:t>
            </a:r>
            <a:r>
              <a:rPr lang="ja-JP" altLang="en-US" sz="1400" dirty="0" smtClean="0">
                <a:solidFill>
                  <a:srgbClr val="000000"/>
                </a:solidFill>
                <a:latin typeface="メイリオ" pitchFamily="50" charset="-128"/>
                <a:ea typeface="メイリオ" pitchFamily="50" charset="-128"/>
              </a:rPr>
              <a:t>インチ フル</a:t>
            </a:r>
            <a:r>
              <a:rPr lang="en-US" altLang="ja-JP" sz="1400" dirty="0" smtClean="0">
                <a:solidFill>
                  <a:srgbClr val="000000"/>
                </a:solidFill>
                <a:latin typeface="メイリオ" pitchFamily="50" charset="-128"/>
                <a:ea typeface="メイリオ" pitchFamily="50" charset="-128"/>
              </a:rPr>
              <a:t>HD</a:t>
            </a:r>
          </a:p>
          <a:p>
            <a:pPr defTabSz="913867">
              <a:defRPr/>
            </a:pPr>
            <a:r>
              <a:rPr lang="en-US" altLang="ja-JP" sz="1400" dirty="0" smtClean="0">
                <a:solidFill>
                  <a:srgbClr val="000000"/>
                </a:solidFill>
                <a:latin typeface="メイリオ" pitchFamily="50" charset="-128"/>
                <a:ea typeface="メイリオ" pitchFamily="50" charset="-128"/>
              </a:rPr>
              <a:t>OS:Windows10 Pro 64bit</a:t>
            </a:r>
            <a:r>
              <a:rPr lang="ja-JP" altLang="en-US" sz="1400" dirty="0" smtClean="0">
                <a:solidFill>
                  <a:srgbClr val="000000"/>
                </a:solidFill>
                <a:latin typeface="メイリオ" pitchFamily="50" charset="-128"/>
                <a:ea typeface="メイリオ" pitchFamily="50" charset="-128"/>
              </a:rPr>
              <a:t>／</a:t>
            </a:r>
            <a:r>
              <a:rPr lang="en-US" altLang="ja-JP" sz="1400" dirty="0" err="1" smtClean="0">
                <a:solidFill>
                  <a:srgbClr val="000000"/>
                </a:solidFill>
                <a:latin typeface="メイリオ" pitchFamily="50" charset="-128"/>
                <a:ea typeface="メイリオ" pitchFamily="50" charset="-128"/>
              </a:rPr>
              <a:t>CPU:Intel</a:t>
            </a:r>
            <a:r>
              <a:rPr lang="en-US" altLang="ja-JP" sz="1400" dirty="0" smtClean="0">
                <a:solidFill>
                  <a:srgbClr val="000000"/>
                </a:solidFill>
                <a:latin typeface="メイリオ" pitchFamily="50" charset="-128"/>
                <a:ea typeface="メイリオ" pitchFamily="50" charset="-128"/>
              </a:rPr>
              <a:t> Celeron N4000</a:t>
            </a:r>
            <a:endParaRPr lang="en-US" altLang="ja-JP" sz="1400" b="1" dirty="0" smtClean="0">
              <a:solidFill>
                <a:srgbClr val="000000"/>
              </a:solidFill>
              <a:latin typeface="メイリオ" pitchFamily="50" charset="-128"/>
              <a:ea typeface="メイリオ" pitchFamily="50" charset="-128"/>
            </a:endParaRPr>
          </a:p>
        </p:txBody>
      </p:sp>
      <p:sp>
        <p:nvSpPr>
          <p:cNvPr id="27" name="正方形/長方形 26"/>
          <p:cNvSpPr/>
          <p:nvPr/>
        </p:nvSpPr>
        <p:spPr>
          <a:xfrm>
            <a:off x="7314034" y="7185402"/>
            <a:ext cx="3531736" cy="415498"/>
          </a:xfrm>
          <a:prstGeom prst="rect">
            <a:avLst/>
          </a:prstGeom>
        </p:spPr>
        <p:txBody>
          <a:bodyPr wrap="none">
            <a:spAutoFit/>
          </a:bodyPr>
          <a:lstStyle/>
          <a:p>
            <a:pPr>
              <a:defRPr/>
            </a:pPr>
            <a:r>
              <a:rPr lang="ja-JP" altLang="en-US" dirty="0">
                <a:solidFill>
                  <a:prstClr val="black"/>
                </a:solidFill>
                <a:latin typeface="メイリオ" pitchFamily="50" charset="-128"/>
                <a:ea typeface="メイリオ" pitchFamily="50" charset="-128"/>
              </a:rPr>
              <a:t>　</a:t>
            </a:r>
            <a:r>
              <a:rPr lang="ja-JP" altLang="en-US" sz="1600" dirty="0" smtClean="0">
                <a:solidFill>
                  <a:prstClr val="black"/>
                </a:solidFill>
                <a:latin typeface="メイリオ" pitchFamily="50" charset="-128"/>
                <a:ea typeface="メイリオ" pitchFamily="50" charset="-128"/>
              </a:rPr>
              <a:t>◆</a:t>
            </a:r>
            <a:r>
              <a:rPr lang="ja-JP" altLang="en-US" sz="1600" b="1" dirty="0" smtClean="0">
                <a:solidFill>
                  <a:prstClr val="black"/>
                </a:solidFill>
                <a:latin typeface="メイリオ" pitchFamily="50" charset="-128"/>
                <a:ea typeface="メイリオ" pitchFamily="50" charset="-128"/>
                <a:hlinkClick r:id="rId6"/>
              </a:rPr>
              <a:t>スイート千鳥エンジン製品情報</a:t>
            </a:r>
            <a:endParaRPr lang="ja-JP" altLang="en-US" sz="1600" dirty="0">
              <a:solidFill>
                <a:prstClr val="black"/>
              </a:solidFill>
              <a:latin typeface="メイリオ" pitchFamily="50" charset="-128"/>
              <a:ea typeface="メイリオ" pitchFamily="50" charset="-128"/>
            </a:endParaRPr>
          </a:p>
        </p:txBody>
      </p:sp>
    </p:spTree>
    <p:extLst>
      <p:ext uri="{BB962C8B-B14F-4D97-AF65-F5344CB8AC3E}">
        <p14:creationId xmlns:p14="http://schemas.microsoft.com/office/powerpoint/2010/main" val="2701398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30782" y="-31948"/>
            <a:ext cx="11376000" cy="5998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3" name="Rectangle 3"/>
          <p:cNvSpPr>
            <a:spLocks noChangeArrowheads="1"/>
          </p:cNvSpPr>
          <p:nvPr/>
        </p:nvSpPr>
        <p:spPr bwMode="auto">
          <a:xfrm>
            <a:off x="473280" y="62506"/>
            <a:ext cx="7493511" cy="553618"/>
          </a:xfrm>
          <a:prstGeom prst="rect">
            <a:avLst/>
          </a:prstGeom>
          <a:noFill/>
          <a:ln w="9525">
            <a:noFill/>
            <a:miter lim="800000"/>
            <a:headEnd/>
            <a:tailEnd/>
          </a:ln>
          <a:effectLst/>
        </p:spPr>
        <p:txBody>
          <a:bodyPr wrap="none" lIns="91020" tIns="45532" rIns="91020" bIns="45532" anchor="ctr">
            <a:spAutoFit/>
          </a:bodyPr>
          <a:lstStyle/>
          <a:p>
            <a:pPr defTabSz="913867">
              <a:defRPr/>
            </a:pPr>
            <a:r>
              <a:rPr lang="ja-JP" altLang="en-US" sz="3000" b="1" dirty="0">
                <a:ln w="12700">
                  <a:noFill/>
                </a:ln>
                <a:solidFill>
                  <a:srgbClr val="FFFFFF"/>
                </a:solidFill>
                <a:latin typeface="メイリオ" pitchFamily="50" charset="-128"/>
                <a:ea typeface="メイリオ" pitchFamily="50" charset="-128"/>
              </a:rPr>
              <a:t>厚労省教育訓練プログラム開発事業に採択</a:t>
            </a:r>
          </a:p>
        </p:txBody>
      </p:sp>
      <p:sp>
        <p:nvSpPr>
          <p:cNvPr id="4" name="テキスト ボックス 3"/>
          <p:cNvSpPr txBox="1"/>
          <p:nvPr/>
        </p:nvSpPr>
        <p:spPr>
          <a:xfrm>
            <a:off x="1553394" y="1566796"/>
            <a:ext cx="9361040" cy="1569608"/>
          </a:xfrm>
          <a:prstGeom prst="rect">
            <a:avLst/>
          </a:prstGeom>
          <a:noFill/>
        </p:spPr>
        <p:txBody>
          <a:bodyPr wrap="square" lIns="91386" tIns="45694" rIns="91386" bIns="45694" rtlCol="0">
            <a:spAutoFit/>
          </a:bodyPr>
          <a:lstStyle/>
          <a:p>
            <a:pPr defTabSz="913867">
              <a:defRPr/>
            </a:pPr>
            <a:r>
              <a:rPr lang="ja-JP" altLang="en-US" sz="1600" dirty="0" smtClean="0">
                <a:solidFill>
                  <a:prstClr val="black"/>
                </a:solidFill>
                <a:latin typeface="メイリオ" pitchFamily="50" charset="-128"/>
                <a:ea typeface="メイリオ" pitchFamily="50" charset="-128"/>
              </a:rPr>
              <a:t>フォーラムエイトは、</a:t>
            </a:r>
            <a:r>
              <a:rPr lang="en-US" altLang="ja-JP" sz="1600" dirty="0" smtClean="0">
                <a:solidFill>
                  <a:prstClr val="black"/>
                </a:solidFill>
                <a:latin typeface="メイリオ" pitchFamily="50" charset="-128"/>
                <a:ea typeface="メイリオ" pitchFamily="50" charset="-128"/>
              </a:rPr>
              <a:t>2019</a:t>
            </a:r>
            <a:r>
              <a:rPr lang="ja-JP" altLang="en-US" sz="1600" dirty="0" smtClean="0">
                <a:solidFill>
                  <a:prstClr val="black"/>
                </a:solidFill>
                <a:latin typeface="メイリオ" pitchFamily="50" charset="-128"/>
                <a:ea typeface="メイリオ" pitchFamily="50" charset="-128"/>
              </a:rPr>
              <a:t>年度～</a:t>
            </a:r>
            <a:r>
              <a:rPr lang="en-US" altLang="ja-JP" sz="1600" dirty="0" smtClean="0">
                <a:solidFill>
                  <a:prstClr val="black"/>
                </a:solidFill>
                <a:latin typeface="メイリオ" pitchFamily="50" charset="-128"/>
                <a:ea typeface="メイリオ" pitchFamily="50" charset="-128"/>
              </a:rPr>
              <a:t>2020</a:t>
            </a:r>
            <a:r>
              <a:rPr lang="ja-JP" altLang="en-US" sz="1600" dirty="0" smtClean="0">
                <a:solidFill>
                  <a:prstClr val="black"/>
                </a:solidFill>
                <a:latin typeface="メイリオ" pitchFamily="50" charset="-128"/>
                <a:ea typeface="メイリオ" pitchFamily="50" charset="-128"/>
              </a:rPr>
              <a:t>年度の厚生労働省委託事業「教育訓練プログラム開発事業」（建設</a:t>
            </a:r>
            <a:r>
              <a:rPr lang="en-US" altLang="ja-JP" sz="1600" dirty="0" smtClean="0">
                <a:solidFill>
                  <a:prstClr val="black"/>
                </a:solidFill>
                <a:latin typeface="メイリオ" pitchFamily="50" charset="-128"/>
                <a:ea typeface="メイリオ" pitchFamily="50" charset="-128"/>
              </a:rPr>
              <a:t>A</a:t>
            </a:r>
            <a:r>
              <a:rPr lang="ja-JP" altLang="en-US" sz="1600" dirty="0" smtClean="0">
                <a:solidFill>
                  <a:prstClr val="black"/>
                </a:solidFill>
                <a:latin typeface="メイリオ" pitchFamily="50" charset="-128"/>
                <a:ea typeface="メイリオ" pitchFamily="50" charset="-128"/>
              </a:rPr>
              <a:t>（設計・施工））に採択され、「</a:t>
            </a:r>
            <a:r>
              <a:rPr lang="en-US" altLang="ja-JP" sz="1600" dirty="0" smtClean="0">
                <a:solidFill>
                  <a:prstClr val="black"/>
                </a:solidFill>
                <a:latin typeface="メイリオ" pitchFamily="50" charset="-128"/>
                <a:ea typeface="メイリオ" pitchFamily="50" charset="-128"/>
              </a:rPr>
              <a:t>CIM</a:t>
            </a:r>
            <a:r>
              <a:rPr lang="ja-JP" altLang="en-US" sz="1600" dirty="0" smtClean="0">
                <a:solidFill>
                  <a:prstClr val="black"/>
                </a:solidFill>
                <a:latin typeface="メイリオ" pitchFamily="50" charset="-128"/>
                <a:ea typeface="メイリオ" pitchFamily="50" charset="-128"/>
              </a:rPr>
              <a:t>技術者育成および</a:t>
            </a:r>
            <a:r>
              <a:rPr lang="en-US" altLang="ja-JP" sz="1600" dirty="0" smtClean="0">
                <a:solidFill>
                  <a:prstClr val="black"/>
                </a:solidFill>
                <a:latin typeface="メイリオ" pitchFamily="50" charset="-128"/>
                <a:ea typeface="メイリオ" pitchFamily="50" charset="-128"/>
              </a:rPr>
              <a:t>i-Construction</a:t>
            </a:r>
            <a:r>
              <a:rPr lang="ja-JP" altLang="en-US" sz="1600" dirty="0" smtClean="0">
                <a:solidFill>
                  <a:prstClr val="black"/>
                </a:solidFill>
                <a:latin typeface="メイリオ" pitchFamily="50" charset="-128"/>
                <a:ea typeface="メイリオ" pitchFamily="50" charset="-128"/>
              </a:rPr>
              <a:t>推進を目的とした</a:t>
            </a:r>
            <a:r>
              <a:rPr lang="en-US" altLang="ja-JP" sz="1600" dirty="0" smtClean="0">
                <a:solidFill>
                  <a:prstClr val="black"/>
                </a:solidFill>
                <a:latin typeface="メイリオ" pitchFamily="50" charset="-128"/>
                <a:ea typeface="メイリオ" pitchFamily="50" charset="-128"/>
              </a:rPr>
              <a:t>VR</a:t>
            </a:r>
            <a:r>
              <a:rPr lang="ja-JP" altLang="en-US" sz="1600" dirty="0" smtClean="0">
                <a:solidFill>
                  <a:prstClr val="black"/>
                </a:solidFill>
                <a:latin typeface="メイリオ" pitchFamily="50" charset="-128"/>
                <a:ea typeface="メイリオ" pitchFamily="50" charset="-128"/>
              </a:rPr>
              <a:t>コンテンツ活用教育訓練プログラム」を開発いたしました。</a:t>
            </a:r>
            <a:endParaRPr lang="en-US" altLang="ja-JP" sz="1600" dirty="0" smtClean="0">
              <a:solidFill>
                <a:prstClr val="black"/>
              </a:solidFill>
              <a:latin typeface="メイリオ" pitchFamily="50" charset="-128"/>
              <a:ea typeface="メイリオ" pitchFamily="50" charset="-128"/>
            </a:endParaRPr>
          </a:p>
          <a:p>
            <a:pPr defTabSz="913867">
              <a:defRPr/>
            </a:pPr>
            <a:r>
              <a:rPr lang="ja-JP" altLang="en-US" sz="1600" dirty="0" smtClean="0">
                <a:solidFill>
                  <a:prstClr val="black"/>
                </a:solidFill>
                <a:latin typeface="メイリオ" pitchFamily="50" charset="-128"/>
                <a:ea typeface="メイリオ" pitchFamily="50" charset="-128"/>
              </a:rPr>
              <a:t>本講座では、最新の</a:t>
            </a:r>
            <a:r>
              <a:rPr lang="en-US" altLang="ja-JP" sz="1600" dirty="0" smtClean="0">
                <a:solidFill>
                  <a:prstClr val="black"/>
                </a:solidFill>
                <a:latin typeface="メイリオ" pitchFamily="50" charset="-128"/>
                <a:ea typeface="メイリオ" pitchFamily="50" charset="-128"/>
              </a:rPr>
              <a:t>ICT</a:t>
            </a:r>
            <a:r>
              <a:rPr lang="ja-JP" altLang="en-US" sz="1600" dirty="0" smtClean="0">
                <a:solidFill>
                  <a:prstClr val="black"/>
                </a:solidFill>
                <a:latin typeface="メイリオ" pitchFamily="50" charset="-128"/>
                <a:ea typeface="メイリオ" pitchFamily="50" charset="-128"/>
              </a:rPr>
              <a:t>活用や</a:t>
            </a:r>
            <a:r>
              <a:rPr lang="en-US" altLang="ja-JP" sz="1600" dirty="0" smtClean="0">
                <a:solidFill>
                  <a:prstClr val="black"/>
                </a:solidFill>
                <a:latin typeface="メイリオ" pitchFamily="50" charset="-128"/>
                <a:ea typeface="メイリオ" pitchFamily="50" charset="-128"/>
              </a:rPr>
              <a:t>CIM</a:t>
            </a:r>
            <a:r>
              <a:rPr lang="ja-JP" altLang="en-US" sz="1600" dirty="0" smtClean="0">
                <a:solidFill>
                  <a:prstClr val="black"/>
                </a:solidFill>
                <a:latin typeface="メイリオ" pitchFamily="50" charset="-128"/>
                <a:ea typeface="メイリオ" pitchFamily="50" charset="-128"/>
              </a:rPr>
              <a:t>・</a:t>
            </a:r>
            <a:r>
              <a:rPr lang="en-US" altLang="ja-JP" sz="1600" dirty="0" smtClean="0">
                <a:solidFill>
                  <a:prstClr val="black"/>
                </a:solidFill>
                <a:latin typeface="メイリオ" pitchFamily="50" charset="-128"/>
                <a:ea typeface="メイリオ" pitchFamily="50" charset="-128"/>
              </a:rPr>
              <a:t>i-Construction</a:t>
            </a:r>
            <a:r>
              <a:rPr lang="ja-JP" altLang="en-US" sz="1600" dirty="0" smtClean="0">
                <a:solidFill>
                  <a:prstClr val="black"/>
                </a:solidFill>
                <a:latin typeface="メイリオ" pitchFamily="50" charset="-128"/>
                <a:ea typeface="メイリオ" pitchFamily="50" charset="-128"/>
              </a:rPr>
              <a:t>を取り入れたコンペ戦略立案、新たなビジネスモデル創出といった幅広い知識・スキルを備えた人材育成を目標とし、フォーラムエイトの各種セミナーに加えて土木・建設やまちづくり分野の専門家による特別講義や演習を無料で受講できます。</a:t>
            </a:r>
            <a:endParaRPr lang="ja-JP" altLang="en-US" sz="1600" dirty="0">
              <a:solidFill>
                <a:srgbClr val="000000"/>
              </a:solidFill>
              <a:latin typeface="メイリオ" pitchFamily="50" charset="-128"/>
              <a:ea typeface="メイリオ" pitchFamily="50" charset="-128"/>
            </a:endParaRPr>
          </a:p>
        </p:txBody>
      </p:sp>
      <p:sp>
        <p:nvSpPr>
          <p:cNvPr id="6" name="正方形/長方形 5"/>
          <p:cNvSpPr/>
          <p:nvPr/>
        </p:nvSpPr>
        <p:spPr>
          <a:xfrm>
            <a:off x="1364318" y="1006361"/>
            <a:ext cx="10054172" cy="461665"/>
          </a:xfrm>
          <a:prstGeom prst="rect">
            <a:avLst/>
          </a:prstGeom>
        </p:spPr>
        <p:txBody>
          <a:bodyPr wrap="square">
            <a:spAutoFit/>
          </a:bodyPr>
          <a:lstStyle/>
          <a:p>
            <a:pPr defTabSz="913867">
              <a:defRPr/>
            </a:pPr>
            <a:r>
              <a:rPr lang="ja-JP" altLang="en-US" sz="2400" b="1" dirty="0" smtClean="0">
                <a:ln w="12700">
                  <a:noFill/>
                </a:ln>
                <a:solidFill>
                  <a:prstClr val="black"/>
                </a:solidFill>
                <a:latin typeface="メイリオ" pitchFamily="50" charset="-128"/>
                <a:ea typeface="メイリオ" pitchFamily="50" charset="-128"/>
              </a:rPr>
              <a:t>「建設</a:t>
            </a:r>
            <a:r>
              <a:rPr lang="en-US" altLang="ja-JP" sz="2400" b="1" dirty="0" smtClean="0">
                <a:ln w="12700">
                  <a:noFill/>
                </a:ln>
                <a:solidFill>
                  <a:prstClr val="black"/>
                </a:solidFill>
                <a:latin typeface="メイリオ" pitchFamily="50" charset="-128"/>
                <a:ea typeface="メイリオ" pitchFamily="50" charset="-128"/>
              </a:rPr>
              <a:t>ICT</a:t>
            </a:r>
            <a:r>
              <a:rPr lang="ja-JP" altLang="en-US" sz="2400" b="1" dirty="0" smtClean="0">
                <a:ln w="12700">
                  <a:noFill/>
                </a:ln>
                <a:solidFill>
                  <a:prstClr val="black"/>
                </a:solidFill>
                <a:latin typeface="メイリオ" pitchFamily="50" charset="-128"/>
                <a:ea typeface="メイリオ" pitchFamily="50" charset="-128"/>
              </a:rPr>
              <a:t>マスター養成講座」を開発・提供。受講者随時募集</a:t>
            </a:r>
            <a:endParaRPr lang="en-US" altLang="ja-JP" sz="2400" b="1" dirty="0">
              <a:ln w="12700">
                <a:noFill/>
              </a:ln>
              <a:solidFill>
                <a:prstClr val="black"/>
              </a:solidFill>
              <a:latin typeface="メイリオ" pitchFamily="50" charset="-128"/>
              <a:ea typeface="メイリオ" pitchFamily="50" charset="-128"/>
            </a:endParaRPr>
          </a:p>
        </p:txBody>
      </p:sp>
      <p:pic>
        <p:nvPicPr>
          <p:cNvPr id="496644" name="Picture 4" descr="https://hptest.forum8.co.jp/forum8/image/ict-seminar-pc.jpg"/>
          <p:cNvPicPr>
            <a:picLocks noChangeAspect="1" noChangeArrowheads="1"/>
          </p:cNvPicPr>
          <p:nvPr/>
        </p:nvPicPr>
        <p:blipFill>
          <a:blip r:embed="rId2" cstate="print"/>
          <a:srcRect/>
          <a:stretch>
            <a:fillRect/>
          </a:stretch>
        </p:blipFill>
        <p:spPr bwMode="auto">
          <a:xfrm>
            <a:off x="401266" y="3655028"/>
            <a:ext cx="1369227" cy="936104"/>
          </a:xfrm>
          <a:prstGeom prst="rect">
            <a:avLst/>
          </a:prstGeom>
          <a:noFill/>
        </p:spPr>
      </p:pic>
      <p:sp>
        <p:nvSpPr>
          <p:cNvPr id="10" name="テキスト ボックス 9">
            <a:extLst>
              <a:ext uri="{FF2B5EF4-FFF2-40B4-BE49-F238E27FC236}">
                <a16:creationId xmlns="" xmlns:a16="http://schemas.microsoft.com/office/drawing/2014/main" id="{9CFFA6BE-C81B-46CF-AFD8-1ABCBEF71ECC}"/>
              </a:ext>
            </a:extLst>
          </p:cNvPr>
          <p:cNvSpPr txBox="1"/>
          <p:nvPr/>
        </p:nvSpPr>
        <p:spPr>
          <a:xfrm>
            <a:off x="2345482" y="3583020"/>
            <a:ext cx="3960440" cy="1569608"/>
          </a:xfrm>
          <a:prstGeom prst="rect">
            <a:avLst/>
          </a:prstGeom>
          <a:noFill/>
        </p:spPr>
        <p:txBody>
          <a:bodyPr wrap="square" lIns="91386" tIns="45694" rIns="91386" bIns="45694" rtlCol="0">
            <a:spAutoFit/>
          </a:bodyPr>
          <a:lstStyle/>
          <a:p>
            <a:pPr defTabSz="913867">
              <a:defRPr/>
            </a:pPr>
            <a:r>
              <a:rPr lang="ja-JP" altLang="en-US" sz="1600" b="1" dirty="0" smtClean="0">
                <a:solidFill>
                  <a:prstClr val="black"/>
                </a:solidFill>
                <a:latin typeface="メイリオ" pitchFamily="50" charset="-128"/>
                <a:ea typeface="メイリオ" pitchFamily="50" charset="-128"/>
              </a:rPr>
              <a:t>講座概要</a:t>
            </a:r>
            <a:r>
              <a:rPr lang="ja-JP" altLang="en-US" sz="1600" dirty="0" smtClean="0">
                <a:solidFill>
                  <a:prstClr val="black"/>
                </a:solidFill>
                <a:latin typeface="メイリオ" pitchFamily="50" charset="-128"/>
                <a:ea typeface="メイリオ" pitchFamily="50" charset="-128"/>
              </a:rPr>
              <a:t/>
            </a:r>
            <a:br>
              <a:rPr lang="ja-JP" altLang="en-US" sz="1600" dirty="0" smtClean="0">
                <a:solidFill>
                  <a:prstClr val="black"/>
                </a:solidFill>
                <a:latin typeface="メイリオ" pitchFamily="50" charset="-128"/>
                <a:ea typeface="メイリオ" pitchFamily="50" charset="-128"/>
              </a:rPr>
            </a:br>
            <a:r>
              <a:rPr lang="ja-JP" altLang="en-US" sz="1600" dirty="0" smtClean="0">
                <a:solidFill>
                  <a:prstClr val="black"/>
                </a:solidFill>
                <a:latin typeface="メイリオ" pitchFamily="50" charset="-128"/>
                <a:ea typeface="メイリオ" pitchFamily="50" charset="-128"/>
              </a:rPr>
              <a:t>・トータル約</a:t>
            </a:r>
            <a:r>
              <a:rPr lang="en-US" altLang="ja-JP" sz="1600" dirty="0" smtClean="0">
                <a:solidFill>
                  <a:prstClr val="black"/>
                </a:solidFill>
                <a:latin typeface="メイリオ" pitchFamily="50" charset="-128"/>
                <a:ea typeface="メイリオ" pitchFamily="50" charset="-128"/>
              </a:rPr>
              <a:t>120</a:t>
            </a:r>
            <a:r>
              <a:rPr lang="ja-JP" altLang="en-US" sz="1600" dirty="0" smtClean="0">
                <a:solidFill>
                  <a:prstClr val="black"/>
                </a:solidFill>
                <a:latin typeface="メイリオ" pitchFamily="50" charset="-128"/>
                <a:ea typeface="メイリオ" pitchFamily="50" charset="-128"/>
              </a:rPr>
              <a:t>時間の履修</a:t>
            </a:r>
            <a:br>
              <a:rPr lang="ja-JP" altLang="en-US" sz="1600" dirty="0" smtClean="0">
                <a:solidFill>
                  <a:prstClr val="black"/>
                </a:solidFill>
                <a:latin typeface="メイリオ" pitchFamily="50" charset="-128"/>
                <a:ea typeface="メイリオ" pitchFamily="50" charset="-128"/>
              </a:rPr>
            </a:br>
            <a:r>
              <a:rPr lang="ja-JP" altLang="en-US" sz="1600" dirty="0" smtClean="0">
                <a:solidFill>
                  <a:prstClr val="black"/>
                </a:solidFill>
                <a:latin typeface="メイリオ" pitchFamily="50" charset="-128"/>
                <a:ea typeface="メイリオ" pitchFamily="50" charset="-128"/>
              </a:rPr>
              <a:t>・演習を除き原則的に</a:t>
            </a:r>
            <a:r>
              <a:rPr lang="en-US" altLang="ja-JP" sz="1600" dirty="0" smtClean="0">
                <a:solidFill>
                  <a:prstClr val="black"/>
                </a:solidFill>
                <a:latin typeface="メイリオ" pitchFamily="50" charset="-128"/>
                <a:ea typeface="メイリオ" pitchFamily="50" charset="-128"/>
              </a:rPr>
              <a:t>Web</a:t>
            </a:r>
            <a:r>
              <a:rPr lang="ja-JP" altLang="en-US" sz="1600" dirty="0" smtClean="0">
                <a:solidFill>
                  <a:prstClr val="black"/>
                </a:solidFill>
                <a:latin typeface="メイリオ" pitchFamily="50" charset="-128"/>
                <a:ea typeface="メイリオ" pitchFamily="50" charset="-128"/>
              </a:rPr>
              <a:t>受講可能</a:t>
            </a:r>
            <a:br>
              <a:rPr lang="ja-JP" altLang="en-US" sz="1600" dirty="0" smtClean="0">
                <a:solidFill>
                  <a:prstClr val="black"/>
                </a:solidFill>
                <a:latin typeface="メイリオ" pitchFamily="50" charset="-128"/>
                <a:ea typeface="メイリオ" pitchFamily="50" charset="-128"/>
              </a:rPr>
            </a:br>
            <a:r>
              <a:rPr lang="ja-JP" altLang="en-US" sz="1600" dirty="0" smtClean="0">
                <a:solidFill>
                  <a:prstClr val="black"/>
                </a:solidFill>
                <a:latin typeface="メイリオ" pitchFamily="50" charset="-128"/>
                <a:ea typeface="メイリオ" pitchFamily="50" charset="-128"/>
              </a:rPr>
              <a:t>　（週</a:t>
            </a:r>
            <a:r>
              <a:rPr lang="en-US" altLang="ja-JP" sz="1600" dirty="0" smtClean="0">
                <a:solidFill>
                  <a:prstClr val="black"/>
                </a:solidFill>
                <a:latin typeface="メイリオ" pitchFamily="50" charset="-128"/>
                <a:ea typeface="メイリオ" pitchFamily="50" charset="-128"/>
              </a:rPr>
              <a:t>1-2</a:t>
            </a:r>
            <a:r>
              <a:rPr lang="ja-JP" altLang="en-US" sz="1600" dirty="0" smtClean="0">
                <a:solidFill>
                  <a:prstClr val="black"/>
                </a:solidFill>
                <a:latin typeface="メイリオ" pitchFamily="50" charset="-128"/>
                <a:ea typeface="メイリオ" pitchFamily="50" charset="-128"/>
              </a:rPr>
              <a:t>回開催、</a:t>
            </a:r>
            <a:r>
              <a:rPr lang="en-US" altLang="ja-JP" sz="1600" dirty="0" smtClean="0">
                <a:solidFill>
                  <a:prstClr val="black"/>
                </a:solidFill>
                <a:latin typeface="メイリオ" pitchFamily="50" charset="-128"/>
                <a:ea typeface="メイリオ" pitchFamily="50" charset="-128"/>
              </a:rPr>
              <a:t>1</a:t>
            </a:r>
            <a:r>
              <a:rPr lang="ja-JP" altLang="en-US" sz="1600" dirty="0" smtClean="0">
                <a:solidFill>
                  <a:prstClr val="black"/>
                </a:solidFill>
                <a:latin typeface="メイリオ" pitchFamily="50" charset="-128"/>
                <a:ea typeface="メイリオ" pitchFamily="50" charset="-128"/>
              </a:rPr>
              <a:t>回</a:t>
            </a:r>
            <a:r>
              <a:rPr lang="en-US" altLang="ja-JP" sz="1600" dirty="0" smtClean="0">
                <a:solidFill>
                  <a:prstClr val="black"/>
                </a:solidFill>
                <a:latin typeface="メイリオ" pitchFamily="50" charset="-128"/>
                <a:ea typeface="メイリオ" pitchFamily="50" charset="-128"/>
              </a:rPr>
              <a:t>3</a:t>
            </a:r>
            <a:r>
              <a:rPr lang="ja-JP" altLang="en-US" sz="1600" dirty="0" smtClean="0">
                <a:solidFill>
                  <a:prstClr val="black"/>
                </a:solidFill>
                <a:latin typeface="メイリオ" pitchFamily="50" charset="-128"/>
                <a:ea typeface="メイリオ" pitchFamily="50" charset="-128"/>
              </a:rPr>
              <a:t>時間程度） </a:t>
            </a:r>
            <a:br>
              <a:rPr lang="ja-JP" altLang="en-US" sz="1600" dirty="0" smtClean="0">
                <a:solidFill>
                  <a:prstClr val="black"/>
                </a:solidFill>
                <a:latin typeface="メイリオ" pitchFamily="50" charset="-128"/>
                <a:ea typeface="メイリオ" pitchFamily="50" charset="-128"/>
              </a:rPr>
            </a:br>
            <a:r>
              <a:rPr lang="ja-JP" altLang="en-US" sz="1600" dirty="0" smtClean="0">
                <a:solidFill>
                  <a:prstClr val="black"/>
                </a:solidFill>
                <a:latin typeface="メイリオ" pitchFamily="50" charset="-128"/>
                <a:ea typeface="メイリオ" pitchFamily="50" charset="-128"/>
              </a:rPr>
              <a:t>・履修時間中約半分は課題の自己学習 </a:t>
            </a:r>
            <a:br>
              <a:rPr lang="ja-JP" altLang="en-US" sz="1600" dirty="0" smtClean="0">
                <a:solidFill>
                  <a:prstClr val="black"/>
                </a:solidFill>
                <a:latin typeface="メイリオ" pitchFamily="50" charset="-128"/>
                <a:ea typeface="メイリオ" pitchFamily="50" charset="-128"/>
              </a:rPr>
            </a:br>
            <a:r>
              <a:rPr lang="ja-JP" altLang="en-US" sz="1600" dirty="0" smtClean="0">
                <a:solidFill>
                  <a:prstClr val="black"/>
                </a:solidFill>
                <a:latin typeface="メイリオ" pitchFamily="50" charset="-128"/>
                <a:ea typeface="メイリオ" pitchFamily="50" charset="-128"/>
              </a:rPr>
              <a:t>・各種</a:t>
            </a:r>
            <a:r>
              <a:rPr lang="en-US" altLang="ja-JP" sz="1600" dirty="0" smtClean="0">
                <a:solidFill>
                  <a:prstClr val="black"/>
                </a:solidFill>
                <a:latin typeface="メイリオ" pitchFamily="50" charset="-128"/>
                <a:ea typeface="メイリオ" pitchFamily="50" charset="-128"/>
              </a:rPr>
              <a:t>CPD/CPDS</a:t>
            </a:r>
            <a:r>
              <a:rPr lang="ja-JP" altLang="en-US" sz="1600" dirty="0" smtClean="0">
                <a:solidFill>
                  <a:prstClr val="black"/>
                </a:solidFill>
                <a:latin typeface="メイリオ" pitchFamily="50" charset="-128"/>
                <a:ea typeface="メイリオ" pitchFamily="50" charset="-128"/>
              </a:rPr>
              <a:t>に対応</a:t>
            </a:r>
            <a:endParaRPr lang="en-US" altLang="ja-JP" sz="1600" b="1" dirty="0" smtClean="0">
              <a:solidFill>
                <a:srgbClr val="000000"/>
              </a:solidFill>
              <a:latin typeface="メイリオ" pitchFamily="50" charset="-128"/>
              <a:ea typeface="メイリオ" pitchFamily="50" charset="-128"/>
            </a:endParaRPr>
          </a:p>
        </p:txBody>
      </p:sp>
      <p:sp>
        <p:nvSpPr>
          <p:cNvPr id="11" name="テキスト ボックス 10">
            <a:extLst>
              <a:ext uri="{FF2B5EF4-FFF2-40B4-BE49-F238E27FC236}">
                <a16:creationId xmlns="" xmlns:a16="http://schemas.microsoft.com/office/drawing/2014/main" id="{9CFFA6BE-C81B-46CF-AFD8-1ABCBEF71ECC}"/>
              </a:ext>
            </a:extLst>
          </p:cNvPr>
          <p:cNvSpPr txBox="1"/>
          <p:nvPr/>
        </p:nvSpPr>
        <p:spPr>
          <a:xfrm>
            <a:off x="6089898" y="3583020"/>
            <a:ext cx="4680520" cy="1569608"/>
          </a:xfrm>
          <a:prstGeom prst="rect">
            <a:avLst/>
          </a:prstGeom>
          <a:noFill/>
        </p:spPr>
        <p:txBody>
          <a:bodyPr wrap="square" lIns="91386" tIns="45694" rIns="91386" bIns="45694" rtlCol="0">
            <a:spAutoFit/>
          </a:bodyPr>
          <a:lstStyle/>
          <a:p>
            <a:pPr defTabSz="913867">
              <a:defRPr/>
            </a:pPr>
            <a:r>
              <a:rPr lang="ja-JP" altLang="en-US" sz="1600" b="1" dirty="0" smtClean="0">
                <a:solidFill>
                  <a:prstClr val="black"/>
                </a:solidFill>
                <a:latin typeface="メイリオ" pitchFamily="50" charset="-128"/>
                <a:ea typeface="メイリオ" pitchFamily="50" charset="-128"/>
              </a:rPr>
              <a:t>受講のメリット</a:t>
            </a:r>
            <a:r>
              <a:rPr lang="ja-JP" altLang="en-US" sz="1600" dirty="0" smtClean="0">
                <a:solidFill>
                  <a:prstClr val="black"/>
                </a:solidFill>
                <a:latin typeface="メイリオ" pitchFamily="50" charset="-128"/>
                <a:ea typeface="メイリオ" pitchFamily="50" charset="-128"/>
              </a:rPr>
              <a:t/>
            </a:r>
            <a:br>
              <a:rPr lang="ja-JP" altLang="en-US" sz="1600" dirty="0" smtClean="0">
                <a:solidFill>
                  <a:prstClr val="black"/>
                </a:solidFill>
                <a:latin typeface="メイリオ" pitchFamily="50" charset="-128"/>
                <a:ea typeface="メイリオ" pitchFamily="50" charset="-128"/>
              </a:rPr>
            </a:br>
            <a:r>
              <a:rPr lang="ja-JP" altLang="en-US" sz="1600" dirty="0" smtClean="0">
                <a:solidFill>
                  <a:prstClr val="black"/>
                </a:solidFill>
                <a:latin typeface="メイリオ" pitchFamily="50" charset="-128"/>
                <a:ea typeface="メイリオ" pitchFamily="50" charset="-128"/>
              </a:rPr>
              <a:t>・修了者は「建設</a:t>
            </a:r>
            <a:r>
              <a:rPr lang="en-US" altLang="ja-JP" sz="1600" dirty="0" smtClean="0">
                <a:solidFill>
                  <a:prstClr val="black"/>
                </a:solidFill>
                <a:latin typeface="メイリオ" pitchFamily="50" charset="-128"/>
                <a:ea typeface="メイリオ" pitchFamily="50" charset="-128"/>
              </a:rPr>
              <a:t>ICT</a:t>
            </a:r>
            <a:r>
              <a:rPr lang="ja-JP" altLang="en-US" sz="1600" dirty="0" smtClean="0">
                <a:solidFill>
                  <a:prstClr val="black"/>
                </a:solidFill>
                <a:latin typeface="メイリオ" pitchFamily="50" charset="-128"/>
                <a:ea typeface="メイリオ" pitchFamily="50" charset="-128"/>
              </a:rPr>
              <a:t>マスター」の認定を受領</a:t>
            </a:r>
          </a:p>
          <a:p>
            <a:pPr defTabSz="913867">
              <a:defRPr/>
            </a:pPr>
            <a:r>
              <a:rPr lang="ja-JP" altLang="en-US" sz="1600" dirty="0" smtClean="0">
                <a:solidFill>
                  <a:prstClr val="black"/>
                </a:solidFill>
                <a:latin typeface="メイリオ" pitchFamily="50" charset="-128"/>
                <a:ea typeface="メイリオ" pitchFamily="50" charset="-128"/>
              </a:rPr>
              <a:t>・弊社通常セミナーと同等のソフト操作習得セ</a:t>
            </a:r>
            <a:endParaRPr lang="en-US" altLang="ja-JP" sz="1600" dirty="0" smtClean="0">
              <a:solidFill>
                <a:prstClr val="black"/>
              </a:solidFill>
              <a:latin typeface="メイリオ" pitchFamily="50" charset="-128"/>
              <a:ea typeface="メイリオ" pitchFamily="50" charset="-128"/>
            </a:endParaRPr>
          </a:p>
          <a:p>
            <a:pPr defTabSz="913867">
              <a:defRPr/>
            </a:pPr>
            <a:r>
              <a:rPr lang="ja-JP" altLang="en-US" sz="1600" dirty="0" smtClean="0">
                <a:solidFill>
                  <a:prstClr val="black"/>
                </a:solidFill>
                <a:latin typeface="メイリオ" pitchFamily="50" charset="-128"/>
                <a:ea typeface="メイリオ" pitchFamily="50" charset="-128"/>
              </a:rPr>
              <a:t>　ミナーが無償で受講可能</a:t>
            </a:r>
          </a:p>
          <a:p>
            <a:pPr defTabSz="913867">
              <a:defRPr/>
            </a:pPr>
            <a:r>
              <a:rPr lang="ja-JP" altLang="en-US" sz="1600" dirty="0" smtClean="0">
                <a:solidFill>
                  <a:prstClr val="black"/>
                </a:solidFill>
                <a:latin typeface="メイリオ" pitchFamily="50" charset="-128"/>
                <a:ea typeface="メイリオ" pitchFamily="50" charset="-128"/>
              </a:rPr>
              <a:t>・</a:t>
            </a:r>
            <a:r>
              <a:rPr lang="en-US" altLang="ja-JP" sz="1600" dirty="0" smtClean="0">
                <a:solidFill>
                  <a:prstClr val="black"/>
                </a:solidFill>
                <a:latin typeface="メイリオ" pitchFamily="50" charset="-128"/>
                <a:ea typeface="メイリオ" pitchFamily="50" charset="-128"/>
              </a:rPr>
              <a:t>CIM</a:t>
            </a:r>
            <a:r>
              <a:rPr lang="ja-JP" altLang="en-US" sz="1600" dirty="0" smtClean="0">
                <a:solidFill>
                  <a:prstClr val="black"/>
                </a:solidFill>
                <a:latin typeface="メイリオ" pitchFamily="50" charset="-128"/>
                <a:ea typeface="メイリオ" pitchFamily="50" charset="-128"/>
              </a:rPr>
              <a:t>技術・知識の基本が身につく</a:t>
            </a:r>
          </a:p>
          <a:p>
            <a:pPr defTabSz="913867">
              <a:defRPr/>
            </a:pPr>
            <a:r>
              <a:rPr lang="ja-JP" altLang="en-US" sz="1600" dirty="0" smtClean="0">
                <a:solidFill>
                  <a:prstClr val="black"/>
                </a:solidFill>
                <a:latin typeface="メイリオ" pitchFamily="50" charset="-128"/>
                <a:ea typeface="メイリオ" pitchFamily="50" charset="-128"/>
              </a:rPr>
              <a:t>・基礎的なソフトウェアスキルが習得できる </a:t>
            </a:r>
            <a:endParaRPr lang="en-US" altLang="ja-JP" sz="1600" b="1" dirty="0" smtClean="0">
              <a:solidFill>
                <a:srgbClr val="000000"/>
              </a:solidFill>
              <a:latin typeface="メイリオ" pitchFamily="50" charset="-128"/>
              <a:ea typeface="メイリオ" pitchFamily="50" charset="-128"/>
            </a:endParaRPr>
          </a:p>
        </p:txBody>
      </p:sp>
      <p:sp>
        <p:nvSpPr>
          <p:cNvPr id="15" name="テキスト ボックス 14">
            <a:extLst>
              <a:ext uri="{FF2B5EF4-FFF2-40B4-BE49-F238E27FC236}">
                <a16:creationId xmlns="" xmlns:a16="http://schemas.microsoft.com/office/drawing/2014/main" id="{9CFFA6BE-C81B-46CF-AFD8-1ABCBEF71ECC}"/>
              </a:ext>
            </a:extLst>
          </p:cNvPr>
          <p:cNvSpPr txBox="1"/>
          <p:nvPr/>
        </p:nvSpPr>
        <p:spPr>
          <a:xfrm>
            <a:off x="2345482" y="5224636"/>
            <a:ext cx="10297144" cy="1323387"/>
          </a:xfrm>
          <a:prstGeom prst="rect">
            <a:avLst/>
          </a:prstGeom>
          <a:noFill/>
        </p:spPr>
        <p:txBody>
          <a:bodyPr wrap="square" lIns="91386" tIns="45694" rIns="91386" bIns="45694" rtlCol="0">
            <a:spAutoFit/>
          </a:bodyPr>
          <a:lstStyle/>
          <a:p>
            <a:pPr defTabSz="913867">
              <a:defRPr/>
            </a:pPr>
            <a:r>
              <a:rPr lang="ja-JP" altLang="en-US" sz="1600" b="1" dirty="0" smtClean="0">
                <a:solidFill>
                  <a:prstClr val="black"/>
                </a:solidFill>
                <a:latin typeface="メイリオ" pitchFamily="50" charset="-128"/>
                <a:ea typeface="メイリオ" pitchFamily="50" charset="-128"/>
              </a:rPr>
              <a:t>■講師</a:t>
            </a:r>
          </a:p>
          <a:p>
            <a:pPr defTabSz="913867">
              <a:defRPr/>
            </a:pPr>
            <a:r>
              <a:rPr lang="ja-JP" altLang="en-US" sz="1600" dirty="0" smtClean="0">
                <a:solidFill>
                  <a:prstClr val="black"/>
                </a:solidFill>
                <a:latin typeface="メイリオ" pitchFamily="50" charset="-128"/>
                <a:ea typeface="メイリオ" pitchFamily="50" charset="-128"/>
              </a:rPr>
              <a:t>・日本大学 理工学部土木工学科 構造・デザイン研究室 教授　関文夫氏</a:t>
            </a:r>
          </a:p>
          <a:p>
            <a:pPr defTabSz="913867">
              <a:defRPr/>
            </a:pPr>
            <a:r>
              <a:rPr lang="ja-JP" altLang="en-US" sz="1600" dirty="0" smtClean="0">
                <a:solidFill>
                  <a:prstClr val="black"/>
                </a:solidFill>
                <a:latin typeface="メイリオ" pitchFamily="50" charset="-128"/>
                <a:ea typeface="メイリオ" pitchFamily="50" charset="-128"/>
              </a:rPr>
              <a:t>・大阪大学大学院工学研究科環境エネルギー工学専攻准教授　福田知弘氏 </a:t>
            </a:r>
            <a:endParaRPr lang="en-US" altLang="ja-JP" sz="1600" dirty="0" smtClean="0">
              <a:solidFill>
                <a:prstClr val="black"/>
              </a:solidFill>
              <a:latin typeface="メイリオ" pitchFamily="50" charset="-128"/>
              <a:ea typeface="メイリオ" pitchFamily="50" charset="-128"/>
            </a:endParaRPr>
          </a:p>
          <a:p>
            <a:pPr defTabSz="913867">
              <a:defRPr/>
            </a:pPr>
            <a:r>
              <a:rPr lang="ja-JP" altLang="en-US" sz="1600" dirty="0" smtClean="0">
                <a:solidFill>
                  <a:prstClr val="black"/>
                </a:solidFill>
                <a:latin typeface="メイリオ" pitchFamily="50" charset="-128"/>
                <a:ea typeface="メイリオ" pitchFamily="50" charset="-128"/>
              </a:rPr>
              <a:t>・</a:t>
            </a:r>
            <a:r>
              <a:rPr lang="en-US" altLang="ja-JP" sz="1600" dirty="0" smtClean="0">
                <a:solidFill>
                  <a:prstClr val="black"/>
                </a:solidFill>
                <a:latin typeface="メイリオ" pitchFamily="50" charset="-128"/>
                <a:ea typeface="メイリオ" pitchFamily="50" charset="-128"/>
              </a:rPr>
              <a:t>NPO</a:t>
            </a:r>
            <a:r>
              <a:rPr lang="ja-JP" altLang="en-US" sz="1600" dirty="0" smtClean="0">
                <a:solidFill>
                  <a:prstClr val="black"/>
                </a:solidFill>
                <a:latin typeface="メイリオ" pitchFamily="50" charset="-128"/>
                <a:ea typeface="メイリオ" pitchFamily="50" charset="-128"/>
              </a:rPr>
              <a:t>地域づくり工房 代表理事　傘木宏夫氏</a:t>
            </a:r>
          </a:p>
          <a:p>
            <a:pPr defTabSz="913867">
              <a:defRPr/>
            </a:pPr>
            <a:r>
              <a:rPr lang="ja-JP" altLang="en-US" sz="1600" dirty="0" smtClean="0">
                <a:solidFill>
                  <a:prstClr val="black"/>
                </a:solidFill>
                <a:latin typeface="メイリオ" pitchFamily="50" charset="-128"/>
                <a:ea typeface="メイリオ" pitchFamily="50" charset="-128"/>
              </a:rPr>
              <a:t>・東京都市大学名誉教授　吉川弘道氏</a:t>
            </a:r>
            <a:endParaRPr lang="en-US" altLang="ja-JP" sz="1600" dirty="0" smtClean="0">
              <a:solidFill>
                <a:srgbClr val="000000"/>
              </a:solidFill>
              <a:latin typeface="メイリオ" pitchFamily="50" charset="-128"/>
              <a:ea typeface="メイリオ" pitchFamily="50" charset="-128"/>
            </a:endParaRPr>
          </a:p>
        </p:txBody>
      </p:sp>
      <p:pic>
        <p:nvPicPr>
          <p:cNvPr id="496646" name="Picture 6" descr="https://hptest.forum8.co.jp/forum8/image/ict-seminar-logo.png"/>
          <p:cNvPicPr>
            <a:picLocks noChangeAspect="1" noChangeArrowheads="1"/>
          </p:cNvPicPr>
          <p:nvPr/>
        </p:nvPicPr>
        <p:blipFill>
          <a:blip r:embed="rId3" cstate="print"/>
          <a:srcRect/>
          <a:stretch>
            <a:fillRect/>
          </a:stretch>
        </p:blipFill>
        <p:spPr bwMode="auto">
          <a:xfrm>
            <a:off x="401266" y="745365"/>
            <a:ext cx="952500" cy="981076"/>
          </a:xfrm>
          <a:prstGeom prst="rect">
            <a:avLst/>
          </a:prstGeom>
          <a:noFill/>
        </p:spPr>
      </p:pic>
      <p:sp>
        <p:nvSpPr>
          <p:cNvPr id="17" name="正方形/長方形 16"/>
          <p:cNvSpPr/>
          <p:nvPr/>
        </p:nvSpPr>
        <p:spPr>
          <a:xfrm>
            <a:off x="545282" y="6880820"/>
            <a:ext cx="9073008" cy="830997"/>
          </a:xfrm>
          <a:prstGeom prst="rect">
            <a:avLst/>
          </a:prstGeom>
        </p:spPr>
        <p:txBody>
          <a:bodyPr wrap="square">
            <a:spAutoFit/>
          </a:bodyPr>
          <a:lstStyle/>
          <a:p>
            <a:r>
              <a:rPr lang="ja-JP" altLang="en-US" sz="1600" b="1" dirty="0" smtClean="0">
                <a:solidFill>
                  <a:prstClr val="black"/>
                </a:solidFill>
                <a:latin typeface="メイリオ" pitchFamily="50" charset="-128"/>
                <a:ea typeface="メイリオ" pitchFamily="50" charset="-128"/>
              </a:rPr>
              <a:t>◆プレスリリース</a:t>
            </a:r>
            <a:r>
              <a:rPr lang="ja-JP" altLang="en-US" sz="1400" dirty="0" smtClean="0">
                <a:solidFill>
                  <a:prstClr val="black"/>
                </a:solidFill>
                <a:latin typeface="メイリオ" pitchFamily="50" charset="-128"/>
                <a:ea typeface="メイリオ" pitchFamily="50" charset="-128"/>
              </a:rPr>
              <a:t>（</a:t>
            </a:r>
            <a:r>
              <a:rPr lang="en-US" altLang="ja-JP" sz="1400" dirty="0" smtClean="0">
                <a:solidFill>
                  <a:prstClr val="black"/>
                </a:solidFill>
                <a:latin typeface="メイリオ" pitchFamily="50" charset="-128"/>
                <a:ea typeface="メイリオ" pitchFamily="50" charset="-128"/>
              </a:rPr>
              <a:t>2019</a:t>
            </a:r>
            <a:r>
              <a:rPr lang="ja-JP" altLang="en-US" sz="1400" dirty="0" smtClean="0">
                <a:solidFill>
                  <a:prstClr val="black"/>
                </a:solidFill>
                <a:latin typeface="メイリオ" pitchFamily="50" charset="-128"/>
                <a:ea typeface="メイリオ" pitchFamily="50" charset="-128"/>
              </a:rPr>
              <a:t>年</a:t>
            </a:r>
            <a:r>
              <a:rPr lang="en-US" altLang="ja-JP" sz="1400" dirty="0" smtClean="0">
                <a:solidFill>
                  <a:prstClr val="black"/>
                </a:solidFill>
                <a:latin typeface="メイリオ" pitchFamily="50" charset="-128"/>
                <a:ea typeface="メイリオ" pitchFamily="50" charset="-128"/>
              </a:rPr>
              <a:t>10</a:t>
            </a:r>
            <a:r>
              <a:rPr lang="ja-JP" altLang="en-US" sz="1400" dirty="0" smtClean="0">
                <a:solidFill>
                  <a:prstClr val="black"/>
                </a:solidFill>
                <a:latin typeface="メイリオ" pitchFamily="50" charset="-128"/>
                <a:ea typeface="メイリオ" pitchFamily="50" charset="-128"/>
              </a:rPr>
              <a:t>月</a:t>
            </a:r>
            <a:r>
              <a:rPr lang="en-US" altLang="ja-JP" sz="1400" dirty="0" smtClean="0">
                <a:solidFill>
                  <a:prstClr val="black"/>
                </a:solidFill>
                <a:latin typeface="メイリオ" pitchFamily="50" charset="-128"/>
                <a:ea typeface="メイリオ" pitchFamily="50" charset="-128"/>
              </a:rPr>
              <a:t>24</a:t>
            </a:r>
            <a:r>
              <a:rPr lang="ja-JP" altLang="en-US" sz="1400" dirty="0" smtClean="0">
                <a:solidFill>
                  <a:prstClr val="black"/>
                </a:solidFill>
                <a:latin typeface="メイリオ" pitchFamily="50" charset="-128"/>
                <a:ea typeface="メイリオ" pitchFamily="50" charset="-128"/>
              </a:rPr>
              <a:t>日）</a:t>
            </a:r>
            <a:endParaRPr lang="en-US" altLang="ja-JP" sz="1600" dirty="0" smtClean="0">
              <a:solidFill>
                <a:prstClr val="black"/>
              </a:solidFill>
              <a:latin typeface="メイリオ" pitchFamily="50" charset="-128"/>
              <a:ea typeface="メイリオ" pitchFamily="50" charset="-128"/>
            </a:endParaRPr>
          </a:p>
          <a:p>
            <a:r>
              <a:rPr lang="ja-JP" altLang="en-US" sz="1600" b="1" dirty="0" smtClean="0">
                <a:solidFill>
                  <a:prstClr val="black"/>
                </a:solidFill>
                <a:latin typeface="メイリオ" pitchFamily="50" charset="-128"/>
                <a:ea typeface="メイリオ" pitchFamily="50" charset="-128"/>
                <a:hlinkClick r:id="rId4"/>
              </a:rPr>
              <a:t>　厚労省教育訓練プログラム開発事業に採択</a:t>
            </a:r>
            <a:endParaRPr lang="en-US" altLang="ja-JP" sz="1600" b="1" dirty="0" smtClean="0">
              <a:solidFill>
                <a:prstClr val="black"/>
              </a:solidFill>
              <a:latin typeface="メイリオ" pitchFamily="50" charset="-128"/>
              <a:ea typeface="メイリオ" pitchFamily="50" charset="-128"/>
            </a:endParaRPr>
          </a:p>
          <a:p>
            <a:r>
              <a:rPr lang="ja-JP" altLang="en-US" sz="1600" dirty="0" smtClean="0">
                <a:solidFill>
                  <a:prstClr val="black"/>
                </a:solidFill>
                <a:latin typeface="メイリオ" pitchFamily="50" charset="-128"/>
                <a:ea typeface="メイリオ" pitchFamily="50" charset="-128"/>
              </a:rPr>
              <a:t>　～</a:t>
            </a:r>
            <a:r>
              <a:rPr lang="en-US" altLang="ja-JP" sz="1600" dirty="0" smtClean="0">
                <a:solidFill>
                  <a:prstClr val="black"/>
                </a:solidFill>
                <a:latin typeface="メイリオ" pitchFamily="50" charset="-128"/>
                <a:ea typeface="メイリオ" pitchFamily="50" charset="-128"/>
              </a:rPr>
              <a:t>VR</a:t>
            </a:r>
            <a:r>
              <a:rPr lang="ja-JP" altLang="en-US" sz="1600" dirty="0" smtClean="0">
                <a:solidFill>
                  <a:prstClr val="black"/>
                </a:solidFill>
                <a:latin typeface="メイリオ" pitchFamily="50" charset="-128"/>
                <a:ea typeface="メイリオ" pitchFamily="50" charset="-128"/>
              </a:rPr>
              <a:t>コンテンツを活用した</a:t>
            </a:r>
            <a:r>
              <a:rPr lang="en-US" altLang="ja-JP" sz="1600" dirty="0" smtClean="0">
                <a:solidFill>
                  <a:prstClr val="black"/>
                </a:solidFill>
                <a:latin typeface="メイリオ" pitchFamily="50" charset="-128"/>
                <a:ea typeface="メイリオ" pitchFamily="50" charset="-128"/>
              </a:rPr>
              <a:t>CIM</a:t>
            </a:r>
            <a:r>
              <a:rPr lang="ja-JP" altLang="en-US" sz="1600" dirty="0" smtClean="0">
                <a:solidFill>
                  <a:prstClr val="black"/>
                </a:solidFill>
                <a:latin typeface="メイリオ" pitchFamily="50" charset="-128"/>
                <a:ea typeface="メイリオ" pitchFamily="50" charset="-128"/>
              </a:rPr>
              <a:t>技術者育成プログラムを開発・提供～</a:t>
            </a:r>
            <a:endParaRPr lang="ja-JP" altLang="en-US" sz="1600" dirty="0">
              <a:solidFill>
                <a:prstClr val="black"/>
              </a:solidFill>
              <a:latin typeface="メイリオ" pitchFamily="50" charset="-128"/>
              <a:ea typeface="メイリオ" pitchFamily="50" charset="-128"/>
            </a:endParaRPr>
          </a:p>
        </p:txBody>
      </p:sp>
    </p:spTree>
    <p:extLst>
      <p:ext uri="{BB962C8B-B14F-4D97-AF65-F5344CB8AC3E}">
        <p14:creationId xmlns:p14="http://schemas.microsoft.com/office/powerpoint/2010/main" val="3487974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https://hptest.forum8.co.jp/forum8/image/ict-seminar-syllabus.jpg"/>
          <p:cNvPicPr>
            <a:picLocks noChangeAspect="1" noChangeArrowheads="1"/>
          </p:cNvPicPr>
          <p:nvPr/>
        </p:nvPicPr>
        <p:blipFill>
          <a:blip r:embed="rId2" cstate="print"/>
          <a:srcRect/>
          <a:stretch>
            <a:fillRect/>
          </a:stretch>
        </p:blipFill>
        <p:spPr bwMode="auto">
          <a:xfrm>
            <a:off x="0" y="507456"/>
            <a:ext cx="11315700" cy="7467998"/>
          </a:xfrm>
          <a:prstGeom prst="rect">
            <a:avLst/>
          </a:prstGeom>
          <a:noFill/>
        </p:spPr>
      </p:pic>
      <p:sp>
        <p:nvSpPr>
          <p:cNvPr id="7" name="正方形/長方形 6"/>
          <p:cNvSpPr/>
          <p:nvPr/>
        </p:nvSpPr>
        <p:spPr bwMode="auto">
          <a:xfrm>
            <a:off x="-30782" y="-31948"/>
            <a:ext cx="11376000" cy="5998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8" name="Rectangle 3"/>
          <p:cNvSpPr>
            <a:spLocks noChangeArrowheads="1"/>
          </p:cNvSpPr>
          <p:nvPr/>
        </p:nvSpPr>
        <p:spPr bwMode="auto">
          <a:xfrm>
            <a:off x="473280" y="62506"/>
            <a:ext cx="7851943" cy="553618"/>
          </a:xfrm>
          <a:prstGeom prst="rect">
            <a:avLst/>
          </a:prstGeom>
          <a:noFill/>
          <a:ln w="9525">
            <a:noFill/>
            <a:miter lim="800000"/>
            <a:headEnd/>
            <a:tailEnd/>
          </a:ln>
          <a:effectLst/>
        </p:spPr>
        <p:txBody>
          <a:bodyPr wrap="none" lIns="91020" tIns="45532" rIns="91020" bIns="45532" anchor="ctr">
            <a:spAutoFit/>
          </a:bodyPr>
          <a:lstStyle/>
          <a:p>
            <a:pPr defTabSz="913867">
              <a:defRPr/>
            </a:pPr>
            <a:r>
              <a:rPr lang="ja-JP" altLang="en-US" sz="3000" b="1" dirty="0" smtClean="0">
                <a:ln w="12700">
                  <a:noFill/>
                </a:ln>
                <a:solidFill>
                  <a:srgbClr val="FFFFFF"/>
                </a:solidFill>
                <a:latin typeface="メイリオ" pitchFamily="50" charset="-128"/>
                <a:ea typeface="メイリオ" pitchFamily="50" charset="-128"/>
              </a:rPr>
              <a:t>建設</a:t>
            </a:r>
            <a:r>
              <a:rPr lang="en-US" altLang="ja-JP" sz="3000" b="1" dirty="0" smtClean="0">
                <a:ln w="12700">
                  <a:noFill/>
                </a:ln>
                <a:solidFill>
                  <a:srgbClr val="FFFFFF"/>
                </a:solidFill>
                <a:latin typeface="メイリオ" pitchFamily="50" charset="-128"/>
                <a:ea typeface="メイリオ" pitchFamily="50" charset="-128"/>
              </a:rPr>
              <a:t>ICT</a:t>
            </a:r>
            <a:r>
              <a:rPr lang="ja-JP" altLang="en-US" sz="3000" b="1" dirty="0" smtClean="0">
                <a:ln w="12700">
                  <a:noFill/>
                </a:ln>
                <a:solidFill>
                  <a:srgbClr val="FFFFFF"/>
                </a:solidFill>
                <a:latin typeface="メイリオ" pitchFamily="50" charset="-128"/>
                <a:ea typeface="メイリオ" pitchFamily="50" charset="-128"/>
              </a:rPr>
              <a:t>マスター養成講座</a:t>
            </a:r>
            <a:r>
              <a:rPr lang="ja-JP" altLang="en-US" sz="2000" b="1" dirty="0" smtClean="0">
                <a:ln w="12700">
                  <a:noFill/>
                </a:ln>
                <a:solidFill>
                  <a:srgbClr val="FFFFFF"/>
                </a:solidFill>
                <a:latin typeface="メイリオ" pitchFamily="50" charset="-128"/>
                <a:ea typeface="メイリオ" pitchFamily="50" charset="-128"/>
              </a:rPr>
              <a:t>（</a:t>
            </a:r>
            <a:r>
              <a:rPr lang="en-US" altLang="ja-JP" sz="2000" b="1" dirty="0" smtClean="0">
                <a:ln w="12700">
                  <a:noFill/>
                </a:ln>
                <a:solidFill>
                  <a:srgbClr val="FFFFFF"/>
                </a:solidFill>
                <a:latin typeface="メイリオ" pitchFamily="50" charset="-128"/>
                <a:ea typeface="メイリオ" pitchFamily="50" charset="-128"/>
              </a:rPr>
              <a:t>2020.06</a:t>
            </a:r>
            <a:r>
              <a:rPr lang="ja-JP" altLang="en-US" sz="2000" b="1" dirty="0" smtClean="0">
                <a:ln w="12700">
                  <a:noFill/>
                </a:ln>
                <a:solidFill>
                  <a:srgbClr val="FFFFFF"/>
                </a:solidFill>
                <a:latin typeface="メイリオ" pitchFamily="50" charset="-128"/>
                <a:ea typeface="メイリオ" pitchFamily="50" charset="-128"/>
              </a:rPr>
              <a:t>～</a:t>
            </a:r>
            <a:r>
              <a:rPr lang="en-US" altLang="ja-JP" sz="2000" b="1" dirty="0" smtClean="0">
                <a:ln w="12700">
                  <a:noFill/>
                </a:ln>
                <a:solidFill>
                  <a:srgbClr val="FFFFFF"/>
                </a:solidFill>
                <a:latin typeface="メイリオ" pitchFamily="50" charset="-128"/>
                <a:ea typeface="メイリオ" pitchFamily="50" charset="-128"/>
              </a:rPr>
              <a:t>2021.02</a:t>
            </a:r>
            <a:r>
              <a:rPr lang="ja-JP" altLang="en-US" sz="2000" b="1" dirty="0" smtClean="0">
                <a:ln w="12700">
                  <a:noFill/>
                </a:ln>
                <a:solidFill>
                  <a:srgbClr val="FFFFFF"/>
                </a:solidFill>
                <a:latin typeface="メイリオ" pitchFamily="50" charset="-128"/>
                <a:ea typeface="メイリオ" pitchFamily="50" charset="-128"/>
              </a:rPr>
              <a:t>） </a:t>
            </a:r>
            <a:endParaRPr lang="ja-JP" altLang="en-US" sz="2000" b="1" dirty="0">
              <a:ln w="12700">
                <a:noFill/>
              </a:ln>
              <a:solidFill>
                <a:srgbClr val="FFFFFF"/>
              </a:solidFill>
              <a:latin typeface="メイリオ" pitchFamily="50" charset="-128"/>
              <a:ea typeface="メイリオ" pitchFamily="50" charset="-128"/>
            </a:endParaRPr>
          </a:p>
        </p:txBody>
      </p:sp>
    </p:spTree>
    <p:extLst>
      <p:ext uri="{BB962C8B-B14F-4D97-AF65-F5344CB8AC3E}">
        <p14:creationId xmlns:p14="http://schemas.microsoft.com/office/powerpoint/2010/main" val="2527070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30782" y="-31948"/>
            <a:ext cx="11376000" cy="5998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91044" tIns="45541" rIns="91044" bIns="45541" rtlCol="0" anchor="ctr">
            <a:spAutoFit/>
          </a:bodyPr>
          <a:lstStyle/>
          <a:p>
            <a:pPr algn="ctr" defTabSz="913867" eaLnBrk="0" hangingPunct="0">
              <a:defRPr/>
            </a:pPr>
            <a:endParaRPr lang="ja-JP" altLang="en-US" sz="3300" b="1" dirty="0">
              <a:solidFill>
                <a:srgbClr val="000000"/>
              </a:solidFill>
              <a:latin typeface="メイリオ" pitchFamily="50" charset="-128"/>
              <a:ea typeface="メイリオ" pitchFamily="50" charset="-128"/>
            </a:endParaRPr>
          </a:p>
        </p:txBody>
      </p:sp>
      <p:sp>
        <p:nvSpPr>
          <p:cNvPr id="3" name="Rectangle 3"/>
          <p:cNvSpPr>
            <a:spLocks noChangeArrowheads="1"/>
          </p:cNvSpPr>
          <p:nvPr/>
        </p:nvSpPr>
        <p:spPr bwMode="auto">
          <a:xfrm>
            <a:off x="473280" y="62506"/>
            <a:ext cx="5874478" cy="553618"/>
          </a:xfrm>
          <a:prstGeom prst="rect">
            <a:avLst/>
          </a:prstGeom>
          <a:noFill/>
          <a:ln w="9525">
            <a:noFill/>
            <a:miter lim="800000"/>
            <a:headEnd/>
            <a:tailEnd/>
          </a:ln>
          <a:effectLst/>
        </p:spPr>
        <p:txBody>
          <a:bodyPr wrap="none" lIns="91020" tIns="45532" rIns="91020" bIns="45532" anchor="ctr">
            <a:spAutoFit/>
          </a:bodyPr>
          <a:lstStyle/>
          <a:p>
            <a:pPr defTabSz="913867">
              <a:defRPr/>
            </a:pPr>
            <a:r>
              <a:rPr lang="ja-JP" altLang="en-US" sz="3000" b="1" dirty="0">
                <a:ln w="12700">
                  <a:noFill/>
                </a:ln>
                <a:solidFill>
                  <a:srgbClr val="FFFFFF"/>
                </a:solidFill>
                <a:latin typeface="メイリオ" pitchFamily="50" charset="-128"/>
                <a:ea typeface="メイリオ" pitchFamily="50" charset="-128"/>
              </a:rPr>
              <a:t>ソフトウェア開発で</a:t>
            </a:r>
            <a:r>
              <a:rPr lang="en-US" altLang="ja-JP" sz="3000" b="1" dirty="0">
                <a:ln w="12700">
                  <a:noFill/>
                </a:ln>
                <a:solidFill>
                  <a:srgbClr val="FFFFFF"/>
                </a:solidFill>
                <a:latin typeface="メイリオ" pitchFamily="50" charset="-128"/>
                <a:ea typeface="メイリオ" pitchFamily="50" charset="-128"/>
              </a:rPr>
              <a:t>SDGs</a:t>
            </a:r>
            <a:r>
              <a:rPr lang="ja-JP" altLang="en-US" sz="3000" b="1" dirty="0">
                <a:ln w="12700">
                  <a:noFill/>
                </a:ln>
                <a:solidFill>
                  <a:srgbClr val="FFFFFF"/>
                </a:solidFill>
                <a:latin typeface="メイリオ" pitchFamily="50" charset="-128"/>
                <a:ea typeface="メイリオ" pitchFamily="50" charset="-128"/>
              </a:rPr>
              <a:t>に貢献</a:t>
            </a:r>
            <a:endParaRPr lang="en-US" altLang="ja-JP" sz="3000" b="1" dirty="0">
              <a:ln w="12700">
                <a:noFill/>
              </a:ln>
              <a:solidFill>
                <a:srgbClr val="FFFFFF"/>
              </a:solidFill>
              <a:latin typeface="メイリオ" pitchFamily="50" charset="-128"/>
              <a:ea typeface="メイリオ" pitchFamily="50" charset="-128"/>
            </a:endParaRPr>
          </a:p>
        </p:txBody>
      </p:sp>
      <p:sp>
        <p:nvSpPr>
          <p:cNvPr id="4" name="正方形/長方形 3"/>
          <p:cNvSpPr/>
          <p:nvPr/>
        </p:nvSpPr>
        <p:spPr>
          <a:xfrm>
            <a:off x="6347758" y="128848"/>
            <a:ext cx="4541628" cy="415498"/>
          </a:xfrm>
          <a:prstGeom prst="rect">
            <a:avLst/>
          </a:prstGeom>
        </p:spPr>
        <p:txBody>
          <a:bodyPr wrap="none">
            <a:spAutoFit/>
          </a:bodyPr>
          <a:lstStyle/>
          <a:p>
            <a:r>
              <a:rPr lang="ja-JP" altLang="en-US" dirty="0">
                <a:solidFill>
                  <a:prstClr val="white"/>
                </a:solidFill>
              </a:rPr>
              <a:t>～フォーラムエイトの</a:t>
            </a:r>
            <a:r>
              <a:rPr lang="en-US" altLang="ja-JP" dirty="0">
                <a:solidFill>
                  <a:prstClr val="white"/>
                </a:solidFill>
              </a:rPr>
              <a:t>SDGs</a:t>
            </a:r>
            <a:r>
              <a:rPr lang="ja-JP" altLang="en-US" dirty="0">
                <a:solidFill>
                  <a:prstClr val="white"/>
                </a:solidFill>
              </a:rPr>
              <a:t>ミッション～</a:t>
            </a:r>
          </a:p>
        </p:txBody>
      </p:sp>
      <p:sp>
        <p:nvSpPr>
          <p:cNvPr id="5" name="タイトル 7"/>
          <p:cNvSpPr txBox="1">
            <a:spLocks/>
          </p:cNvSpPr>
          <p:nvPr/>
        </p:nvSpPr>
        <p:spPr bwMode="auto">
          <a:xfrm>
            <a:off x="761305" y="1048173"/>
            <a:ext cx="4248473" cy="5400600"/>
          </a:xfrm>
          <a:prstGeom prst="rect">
            <a:avLst/>
          </a:prstGeom>
          <a:noFill/>
          <a:ln w="9525">
            <a:noFill/>
            <a:miter lim="800000"/>
            <a:headEnd/>
            <a:tailEnd/>
          </a:ln>
        </p:spPr>
        <p:txBody>
          <a:bodyPr vert="horz" wrap="square" lIns="96102" tIns="48052" rIns="96102" bIns="48052" numCol="1" anchor="ctr" anchorCtr="0" compatLnSpc="1">
            <a:prstTxWarp prst="textNoShape">
              <a:avLst/>
            </a:prstTxWarp>
          </a:bodyPr>
          <a:lstStyle>
            <a:lvl1pPr algn="l" defTabSz="961057" rtl="0" fontAlgn="base">
              <a:spcBef>
                <a:spcPct val="0"/>
              </a:spcBef>
              <a:spcAft>
                <a:spcPct val="0"/>
              </a:spcAft>
              <a:buFont typeface="Wingdings" pitchFamily="2" charset="2"/>
              <a:buChar char="n"/>
              <a:defRPr kumimoji="1" sz="2400" b="1" kern="1200">
                <a:solidFill>
                  <a:schemeClr val="tx1">
                    <a:lumMod val="85000"/>
                    <a:lumOff val="15000"/>
                  </a:schemeClr>
                </a:solidFill>
                <a:latin typeface="メイリオ" pitchFamily="50" charset="-128"/>
                <a:ea typeface="メイリオ" pitchFamily="50" charset="-128"/>
                <a:cs typeface="メイリオ" pitchFamily="50" charset="-128"/>
              </a:defRPr>
            </a:lvl1pPr>
            <a:lvl2pPr algn="ctr" defTabSz="961057" rtl="0" fontAlgn="base">
              <a:spcBef>
                <a:spcPct val="0"/>
              </a:spcBef>
              <a:spcAft>
                <a:spcPct val="0"/>
              </a:spcAft>
              <a:defRPr kumimoji="1" sz="4700">
                <a:solidFill>
                  <a:schemeClr val="tx1"/>
                </a:solidFill>
                <a:latin typeface="Calibri" pitchFamily="34" charset="0"/>
                <a:ea typeface="ＭＳ Ｐゴシック" charset="-128"/>
              </a:defRPr>
            </a:lvl2pPr>
            <a:lvl3pPr algn="ctr" defTabSz="961057" rtl="0" fontAlgn="base">
              <a:spcBef>
                <a:spcPct val="0"/>
              </a:spcBef>
              <a:spcAft>
                <a:spcPct val="0"/>
              </a:spcAft>
              <a:defRPr kumimoji="1" sz="4700">
                <a:solidFill>
                  <a:schemeClr val="tx1"/>
                </a:solidFill>
                <a:latin typeface="Calibri" pitchFamily="34" charset="0"/>
                <a:ea typeface="ＭＳ Ｐゴシック" charset="-128"/>
              </a:defRPr>
            </a:lvl3pPr>
            <a:lvl4pPr algn="ctr" defTabSz="961057" rtl="0" fontAlgn="base">
              <a:spcBef>
                <a:spcPct val="0"/>
              </a:spcBef>
              <a:spcAft>
                <a:spcPct val="0"/>
              </a:spcAft>
              <a:defRPr kumimoji="1" sz="4700">
                <a:solidFill>
                  <a:schemeClr val="tx1"/>
                </a:solidFill>
                <a:latin typeface="Calibri" pitchFamily="34" charset="0"/>
                <a:ea typeface="ＭＳ Ｐゴシック" charset="-128"/>
              </a:defRPr>
            </a:lvl4pPr>
            <a:lvl5pPr algn="ctr" defTabSz="961057" rtl="0" fontAlgn="base">
              <a:spcBef>
                <a:spcPct val="0"/>
              </a:spcBef>
              <a:spcAft>
                <a:spcPct val="0"/>
              </a:spcAft>
              <a:defRPr kumimoji="1" sz="4700">
                <a:solidFill>
                  <a:schemeClr val="tx1"/>
                </a:solidFill>
                <a:latin typeface="Calibri" pitchFamily="34" charset="0"/>
                <a:ea typeface="ＭＳ Ｐゴシック" charset="-128"/>
              </a:defRPr>
            </a:lvl5pPr>
            <a:lvl6pPr marL="549181" algn="ctr" defTabSz="961057" rtl="0" fontAlgn="base">
              <a:spcBef>
                <a:spcPct val="0"/>
              </a:spcBef>
              <a:spcAft>
                <a:spcPct val="0"/>
              </a:spcAft>
              <a:defRPr kumimoji="1" sz="4700">
                <a:solidFill>
                  <a:schemeClr val="tx1"/>
                </a:solidFill>
                <a:latin typeface="Calibri" pitchFamily="34" charset="0"/>
                <a:ea typeface="ＭＳ Ｐゴシック" charset="-128"/>
              </a:defRPr>
            </a:lvl6pPr>
            <a:lvl7pPr marL="1098355" algn="ctr" defTabSz="961057" rtl="0" fontAlgn="base">
              <a:spcBef>
                <a:spcPct val="0"/>
              </a:spcBef>
              <a:spcAft>
                <a:spcPct val="0"/>
              </a:spcAft>
              <a:defRPr kumimoji="1" sz="4700">
                <a:solidFill>
                  <a:schemeClr val="tx1"/>
                </a:solidFill>
                <a:latin typeface="Calibri" pitchFamily="34" charset="0"/>
                <a:ea typeface="ＭＳ Ｐゴシック" charset="-128"/>
              </a:defRPr>
            </a:lvl7pPr>
            <a:lvl8pPr marL="1647536" algn="ctr" defTabSz="961057" rtl="0" fontAlgn="base">
              <a:spcBef>
                <a:spcPct val="0"/>
              </a:spcBef>
              <a:spcAft>
                <a:spcPct val="0"/>
              </a:spcAft>
              <a:defRPr kumimoji="1" sz="4700">
                <a:solidFill>
                  <a:schemeClr val="tx1"/>
                </a:solidFill>
                <a:latin typeface="Calibri" pitchFamily="34" charset="0"/>
                <a:ea typeface="ＭＳ Ｐゴシック" charset="-128"/>
              </a:defRPr>
            </a:lvl8pPr>
            <a:lvl9pPr marL="2196719" algn="ctr" defTabSz="961057" rtl="0" fontAlgn="base">
              <a:spcBef>
                <a:spcPct val="0"/>
              </a:spcBef>
              <a:spcAft>
                <a:spcPct val="0"/>
              </a:spcAft>
              <a:defRPr kumimoji="1" sz="4700">
                <a:solidFill>
                  <a:schemeClr val="tx1"/>
                </a:solidFill>
                <a:latin typeface="Calibri" pitchFamily="34" charset="0"/>
                <a:ea typeface="ＭＳ Ｐゴシック" charset="-128"/>
              </a:defRPr>
            </a:lvl9pPr>
          </a:lstStyle>
          <a:p>
            <a:pPr algn="just">
              <a:buFont typeface="Wingdings" pitchFamily="2" charset="2"/>
              <a:buNone/>
              <a:defRPr/>
            </a:pPr>
            <a:endParaRPr lang="ja-JP" altLang="en-US" sz="1600" b="0" dirty="0">
              <a:solidFill>
                <a:prstClr val="black">
                  <a:lumMod val="85000"/>
                  <a:lumOff val="15000"/>
                </a:prstClr>
              </a:solidFill>
            </a:endParaRPr>
          </a:p>
          <a:p>
            <a:pPr algn="just">
              <a:buFont typeface="Wingdings" pitchFamily="2" charset="2"/>
              <a:buNone/>
              <a:defRPr/>
            </a:pPr>
            <a:r>
              <a:rPr lang="ja-JP" altLang="en-US" sz="1600" b="0" dirty="0">
                <a:solidFill>
                  <a:prstClr val="black">
                    <a:lumMod val="85000"/>
                    <a:lumOff val="15000"/>
                  </a:prstClr>
                </a:solidFill>
              </a:rPr>
              <a:t>フォーラムエイトのエンジニアリングソフトウェア開発とそのサービス技術により、社会に安全・安心をもたらす活動は、国連が掲げる持続可能な開発目標（</a:t>
            </a:r>
            <a:r>
              <a:rPr lang="en-US" altLang="ja-JP" sz="1600" b="0" dirty="0">
                <a:solidFill>
                  <a:prstClr val="black">
                    <a:lumMod val="85000"/>
                    <a:lumOff val="15000"/>
                  </a:prstClr>
                </a:solidFill>
              </a:rPr>
              <a:t>Sustainable Development Goals</a:t>
            </a:r>
            <a:r>
              <a:rPr lang="ja-JP" altLang="en-US" sz="1600" b="0" dirty="0" err="1">
                <a:solidFill>
                  <a:prstClr val="black">
                    <a:lumMod val="85000"/>
                    <a:lumOff val="15000"/>
                  </a:prstClr>
                </a:solidFill>
              </a:rPr>
              <a:t>、</a:t>
            </a:r>
            <a:r>
              <a:rPr lang="en-US" altLang="ja-JP" sz="1600" b="0" dirty="0">
                <a:solidFill>
                  <a:prstClr val="black">
                    <a:lumMod val="85000"/>
                    <a:lumOff val="15000"/>
                  </a:prstClr>
                </a:solidFill>
              </a:rPr>
              <a:t>SDGs</a:t>
            </a:r>
            <a:r>
              <a:rPr lang="ja-JP" altLang="en-US" sz="1600" b="0" dirty="0">
                <a:solidFill>
                  <a:prstClr val="black">
                    <a:lumMod val="85000"/>
                    <a:lumOff val="15000"/>
                  </a:prstClr>
                </a:solidFill>
              </a:rPr>
              <a:t>）と軌を一にするものです。</a:t>
            </a:r>
            <a:endParaRPr lang="en-US" altLang="ja-JP" sz="1600" b="0" dirty="0">
              <a:solidFill>
                <a:prstClr val="black">
                  <a:lumMod val="85000"/>
                  <a:lumOff val="15000"/>
                </a:prstClr>
              </a:solidFill>
            </a:endParaRPr>
          </a:p>
          <a:p>
            <a:pPr algn="just">
              <a:buFont typeface="Wingdings" pitchFamily="2" charset="2"/>
              <a:buNone/>
              <a:defRPr/>
            </a:pPr>
            <a:endParaRPr lang="ja-JP" altLang="en-US" sz="1600" b="0" dirty="0">
              <a:solidFill>
                <a:prstClr val="black">
                  <a:lumMod val="85000"/>
                  <a:lumOff val="15000"/>
                </a:prstClr>
              </a:solidFill>
            </a:endParaRPr>
          </a:p>
          <a:p>
            <a:pPr algn="just">
              <a:buFont typeface="Wingdings" pitchFamily="2" charset="2"/>
              <a:buNone/>
              <a:defRPr/>
            </a:pPr>
            <a:r>
              <a:rPr lang="ja-JP" altLang="en-US" sz="1600" b="0" dirty="0">
                <a:solidFill>
                  <a:prstClr val="black">
                    <a:lumMod val="85000"/>
                    <a:lumOff val="15000"/>
                  </a:prstClr>
                </a:solidFill>
              </a:rPr>
              <a:t>当社が開発・提供を行っている、</a:t>
            </a:r>
            <a:r>
              <a:rPr lang="en-US" altLang="ja-JP" sz="1600" b="0" dirty="0">
                <a:solidFill>
                  <a:prstClr val="black">
                    <a:lumMod val="85000"/>
                    <a:lumOff val="15000"/>
                  </a:prstClr>
                </a:solidFill>
              </a:rPr>
              <a:t>VR</a:t>
            </a:r>
            <a:r>
              <a:rPr lang="ja-JP" altLang="en-US" sz="1600" b="0" dirty="0">
                <a:solidFill>
                  <a:prstClr val="black">
                    <a:lumMod val="85000"/>
                    <a:lumOff val="15000"/>
                  </a:prstClr>
                </a:solidFill>
              </a:rPr>
              <a:t>を中心とした高度な設計・解析技術、クラウドシステム等を結び付けたソリューションは、生活環境や生物多様性の保全、災害やテロなどから人びとを守るための検討・対策に役立つものであり、地域開発・地域づくりにおける言語の壁を越えた多様な主体による合意形成等のコミュニケーションを容易にするものでもあります。</a:t>
            </a:r>
            <a:endParaRPr lang="en-US" altLang="ja-JP" sz="1600" b="0" dirty="0">
              <a:solidFill>
                <a:prstClr val="black">
                  <a:lumMod val="85000"/>
                  <a:lumOff val="15000"/>
                </a:prstClr>
              </a:solidFill>
            </a:endParaRPr>
          </a:p>
          <a:p>
            <a:pPr algn="just">
              <a:buFont typeface="Wingdings" pitchFamily="2" charset="2"/>
              <a:buNone/>
              <a:defRPr/>
            </a:pPr>
            <a:endParaRPr lang="en-US" altLang="ja-JP" sz="1600" b="0" dirty="0">
              <a:solidFill>
                <a:prstClr val="black">
                  <a:lumMod val="85000"/>
                  <a:lumOff val="15000"/>
                </a:prstClr>
              </a:solidFill>
            </a:endParaRPr>
          </a:p>
          <a:p>
            <a:pPr algn="just">
              <a:buFont typeface="Wingdings" pitchFamily="2" charset="2"/>
              <a:buNone/>
              <a:defRPr/>
            </a:pPr>
            <a:r>
              <a:rPr lang="en-US" altLang="ja-JP" sz="1600" b="0" dirty="0">
                <a:solidFill>
                  <a:prstClr val="black">
                    <a:lumMod val="85000"/>
                    <a:lumOff val="15000"/>
                  </a:prstClr>
                </a:solidFill>
              </a:rPr>
              <a:t>SDGs</a:t>
            </a:r>
            <a:r>
              <a:rPr lang="ja-JP" altLang="en-US" sz="1600" b="0" dirty="0" err="1">
                <a:solidFill>
                  <a:prstClr val="black">
                    <a:lumMod val="85000"/>
                    <a:lumOff val="15000"/>
                  </a:prstClr>
                </a:solidFill>
              </a:rPr>
              <a:t>に寄</a:t>
            </a:r>
            <a:r>
              <a:rPr lang="ja-JP" altLang="en-US" sz="1600" b="0" dirty="0">
                <a:solidFill>
                  <a:prstClr val="black">
                    <a:lumMod val="85000"/>
                    <a:lumOff val="15000"/>
                  </a:prstClr>
                </a:solidFill>
              </a:rPr>
              <a:t>与しうる企業は、社会的な価値が認められている企業と同意義として捉えられています。当社は、コンピューター・ソフトウェア業界が</a:t>
            </a:r>
            <a:r>
              <a:rPr lang="en-US" altLang="ja-JP" sz="1600" b="0" dirty="0">
                <a:solidFill>
                  <a:prstClr val="black">
                    <a:lumMod val="85000"/>
                    <a:lumOff val="15000"/>
                  </a:prstClr>
                </a:solidFill>
              </a:rPr>
              <a:t>SDGs</a:t>
            </a:r>
            <a:r>
              <a:rPr lang="ja-JP" altLang="en-US" sz="1600" b="0" dirty="0">
                <a:solidFill>
                  <a:prstClr val="black">
                    <a:lumMod val="85000"/>
                    <a:lumOff val="15000"/>
                  </a:prstClr>
                </a:solidFill>
              </a:rPr>
              <a:t>に貢献しうる業界であることを積極的に発信してまいります。</a:t>
            </a:r>
            <a:endParaRPr lang="en-US" altLang="ja-JP" sz="1600" b="0" dirty="0">
              <a:solidFill>
                <a:prstClr val="black">
                  <a:lumMod val="85000"/>
                  <a:lumOff val="15000"/>
                </a:prstClr>
              </a:solidFill>
            </a:endParaRPr>
          </a:p>
        </p:txBody>
      </p:sp>
      <p:sp>
        <p:nvSpPr>
          <p:cNvPr id="6" name="正方形/長方形 5"/>
          <p:cNvSpPr/>
          <p:nvPr/>
        </p:nvSpPr>
        <p:spPr>
          <a:xfrm>
            <a:off x="328613" y="6898115"/>
            <a:ext cx="5872120" cy="415498"/>
          </a:xfrm>
          <a:prstGeom prst="rect">
            <a:avLst/>
          </a:prstGeom>
        </p:spPr>
        <p:txBody>
          <a:bodyPr wrap="none">
            <a:spAutoFit/>
          </a:bodyPr>
          <a:lstStyle/>
          <a:p>
            <a:pPr>
              <a:defRPr/>
            </a:pPr>
            <a:r>
              <a:rPr lang="ja-JP" altLang="en-US" dirty="0">
                <a:solidFill>
                  <a:prstClr val="black"/>
                </a:solidFill>
                <a:latin typeface="メイリオ" pitchFamily="50" charset="-128"/>
                <a:ea typeface="メイリオ" pitchFamily="50" charset="-128"/>
              </a:rPr>
              <a:t>　◆</a:t>
            </a:r>
            <a:r>
              <a:rPr lang="ja-JP" altLang="en-US" b="1" dirty="0">
                <a:solidFill>
                  <a:prstClr val="black"/>
                </a:solidFill>
                <a:latin typeface="メイリオ" pitchFamily="50" charset="-128"/>
                <a:ea typeface="メイリオ" pitchFamily="50" charset="-128"/>
                <a:hlinkClick r:id="rId2"/>
              </a:rPr>
              <a:t>フォーラムエイトの</a:t>
            </a:r>
            <a:r>
              <a:rPr lang="en-US" altLang="ja-JP" b="1" dirty="0">
                <a:solidFill>
                  <a:prstClr val="black"/>
                </a:solidFill>
                <a:latin typeface="メイリオ" pitchFamily="50" charset="-128"/>
                <a:ea typeface="メイリオ" pitchFamily="50" charset="-128"/>
                <a:hlinkClick r:id="rId2"/>
              </a:rPr>
              <a:t>SDGs</a:t>
            </a:r>
            <a:r>
              <a:rPr lang="ja-JP" altLang="en-US" b="1" dirty="0">
                <a:solidFill>
                  <a:prstClr val="black"/>
                </a:solidFill>
                <a:latin typeface="メイリオ" pitchFamily="50" charset="-128"/>
                <a:ea typeface="メイリオ" pitchFamily="50" charset="-128"/>
                <a:hlinkClick r:id="rId2"/>
              </a:rPr>
              <a:t>ミッション </a:t>
            </a:r>
            <a:r>
              <a:rPr lang="ja-JP" altLang="en-US" b="1" dirty="0">
                <a:solidFill>
                  <a:prstClr val="black"/>
                </a:solidFill>
                <a:latin typeface="メイリオ" pitchFamily="50" charset="-128"/>
                <a:ea typeface="メイリオ" pitchFamily="50" charset="-128"/>
              </a:rPr>
              <a:t>　　</a:t>
            </a:r>
            <a:endParaRPr lang="ja-JP" altLang="en-US" dirty="0">
              <a:solidFill>
                <a:prstClr val="black"/>
              </a:solidFill>
              <a:latin typeface="メイリオ" pitchFamily="50" charset="-128"/>
              <a:ea typeface="メイリオ" pitchFamily="50" charset="-128"/>
            </a:endParaRPr>
          </a:p>
        </p:txBody>
      </p:sp>
      <p:pic>
        <p:nvPicPr>
          <p:cNvPr id="7" name="Picture 3" descr="http://www.forum8.co.jp/forum8/image/sdgs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9818" y="1048172"/>
            <a:ext cx="5328345" cy="561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145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a:ext>
            </a:extLst>
          </a:blip>
          <a:srcRect b="5843"/>
          <a:stretch/>
        </p:blipFill>
        <p:spPr>
          <a:xfrm>
            <a:off x="-13941" y="196"/>
            <a:ext cx="11329641" cy="8000804"/>
          </a:xfrm>
          <a:prstGeom prst="rect">
            <a:avLst/>
          </a:prstGeom>
        </p:spPr>
      </p:pic>
      <p:sp>
        <p:nvSpPr>
          <p:cNvPr id="3" name="正方形/長方形 2"/>
          <p:cNvSpPr/>
          <p:nvPr/>
        </p:nvSpPr>
        <p:spPr>
          <a:xfrm>
            <a:off x="-13941" y="2797830"/>
            <a:ext cx="11329641" cy="5203169"/>
          </a:xfrm>
          <a:prstGeom prst="rect">
            <a:avLst/>
          </a:prstGeom>
          <a:gradFill flip="none" rotWithShape="1">
            <a:gsLst>
              <a:gs pos="0">
                <a:srgbClr val="EBEAAC">
                  <a:alpha val="0"/>
                </a:srgbClr>
              </a:gs>
              <a:gs pos="24000">
                <a:schemeClr val="bg1">
                  <a:alpha val="70000"/>
                </a:schemeClr>
              </a:gs>
              <a:gs pos="79000">
                <a:schemeClr val="bg1">
                  <a:lumMod val="0"/>
                  <a:lumOff val="100000"/>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800">
              <a:solidFill>
                <a:prstClr val="white"/>
              </a:solidFill>
              <a:latin typeface="Calibri"/>
            </a:endParaRPr>
          </a:p>
        </p:txBody>
      </p:sp>
      <p:sp>
        <p:nvSpPr>
          <p:cNvPr id="4" name="サブタイトル 8"/>
          <p:cNvSpPr txBox="1">
            <a:spLocks/>
          </p:cNvSpPr>
          <p:nvPr/>
        </p:nvSpPr>
        <p:spPr bwMode="auto">
          <a:xfrm>
            <a:off x="1152034" y="4971195"/>
            <a:ext cx="8978894" cy="534337"/>
          </a:xfrm>
          <a:prstGeom prst="rect">
            <a:avLst/>
          </a:prstGeom>
          <a:noFill/>
          <a:ln w="9525">
            <a:noFill/>
            <a:miter lim="800000"/>
            <a:headEnd/>
            <a:tailEnd/>
          </a:ln>
        </p:spPr>
        <p:txBody>
          <a:bodyPr vert="horz" wrap="square" lIns="80016" tIns="40008" rIns="80016" bIns="40008" numCol="1" anchor="ctr" anchorCtr="0" compatLnSpc="1">
            <a:prstTxWarp prst="textNoShape">
              <a:avLst/>
            </a:prstTxWarp>
          </a:bodyPr>
          <a:lstStyle>
            <a:lvl1pPr marL="0" indent="0" algn="ctr" defTabSz="800100" rtl="0" fontAlgn="base">
              <a:spcBef>
                <a:spcPct val="20000"/>
              </a:spcBef>
              <a:spcAft>
                <a:spcPct val="0"/>
              </a:spcAft>
              <a:buFont typeface="Arial" charset="0"/>
              <a:buNone/>
              <a:defRPr kumimoji="1" sz="2000" b="1" kern="1200">
                <a:solidFill>
                  <a:schemeClr val="tx1">
                    <a:lumMod val="85000"/>
                    <a:lumOff val="15000"/>
                  </a:schemeClr>
                </a:solidFill>
                <a:latin typeface="メイリオ" pitchFamily="50" charset="-128"/>
                <a:ea typeface="メイリオ" pitchFamily="50" charset="-128"/>
                <a:cs typeface="メイリオ" pitchFamily="50" charset="-128"/>
              </a:defRPr>
            </a:lvl1pPr>
            <a:lvl2pPr marL="457246" indent="0" algn="ctr" defTabSz="800100" rtl="0" fontAlgn="base">
              <a:spcBef>
                <a:spcPct val="20000"/>
              </a:spcBef>
              <a:spcAft>
                <a:spcPct val="0"/>
              </a:spcAft>
              <a:buFont typeface="Arial" charset="0"/>
              <a:buNone/>
              <a:defRPr kumimoji="1" sz="2500" kern="1200">
                <a:solidFill>
                  <a:schemeClr val="tx1">
                    <a:tint val="75000"/>
                  </a:schemeClr>
                </a:solidFill>
                <a:latin typeface="+mn-lt"/>
                <a:ea typeface="+mn-ea"/>
                <a:cs typeface="+mn-cs"/>
              </a:defRPr>
            </a:lvl2pPr>
            <a:lvl3pPr marL="914491" indent="0" algn="ctr" defTabSz="800100" rtl="0" fontAlgn="base">
              <a:spcBef>
                <a:spcPct val="20000"/>
              </a:spcBef>
              <a:spcAft>
                <a:spcPct val="0"/>
              </a:spcAft>
              <a:buFont typeface="Arial" charset="0"/>
              <a:buNone/>
              <a:defRPr kumimoji="1" sz="2100" kern="1200">
                <a:solidFill>
                  <a:schemeClr val="tx1">
                    <a:tint val="75000"/>
                  </a:schemeClr>
                </a:solidFill>
                <a:latin typeface="+mn-lt"/>
                <a:ea typeface="+mn-ea"/>
                <a:cs typeface="+mn-cs"/>
              </a:defRPr>
            </a:lvl3pPr>
            <a:lvl4pPr marL="1371737" indent="0" algn="ctr" defTabSz="800100" rtl="0" fontAlgn="base">
              <a:spcBef>
                <a:spcPct val="20000"/>
              </a:spcBef>
              <a:spcAft>
                <a:spcPct val="0"/>
              </a:spcAft>
              <a:buFont typeface="Arial" charset="0"/>
              <a:buNone/>
              <a:defRPr kumimoji="1" sz="1700" kern="1200">
                <a:solidFill>
                  <a:schemeClr val="tx1">
                    <a:tint val="75000"/>
                  </a:schemeClr>
                </a:solidFill>
                <a:latin typeface="+mn-lt"/>
                <a:ea typeface="+mn-ea"/>
                <a:cs typeface="+mn-cs"/>
              </a:defRPr>
            </a:lvl4pPr>
            <a:lvl5pPr marL="1828983" indent="0" algn="ctr" defTabSz="800100" rtl="0" fontAlgn="base">
              <a:spcBef>
                <a:spcPct val="20000"/>
              </a:spcBef>
              <a:spcAft>
                <a:spcPct val="0"/>
              </a:spcAft>
              <a:buFont typeface="Arial" charset="0"/>
              <a:buNone/>
              <a:defRPr kumimoji="1" sz="1700" kern="1200">
                <a:solidFill>
                  <a:schemeClr val="tx1">
                    <a:tint val="75000"/>
                  </a:schemeClr>
                </a:solidFill>
                <a:latin typeface="+mn-lt"/>
                <a:ea typeface="+mn-ea"/>
                <a:cs typeface="+mn-cs"/>
              </a:defRPr>
            </a:lvl5pPr>
            <a:lvl6pPr marL="2286229" indent="0" algn="ctr" defTabSz="800156" rtl="0" eaLnBrk="1" latinLnBrk="0" hangingPunct="1">
              <a:spcBef>
                <a:spcPct val="20000"/>
              </a:spcBef>
              <a:buFont typeface="Arial" pitchFamily="34" charset="0"/>
              <a:buNone/>
              <a:defRPr kumimoji="1" sz="1700" kern="1200">
                <a:solidFill>
                  <a:schemeClr val="tx1">
                    <a:tint val="75000"/>
                  </a:schemeClr>
                </a:solidFill>
                <a:latin typeface="+mn-lt"/>
                <a:ea typeface="+mn-ea"/>
                <a:cs typeface="+mn-cs"/>
              </a:defRPr>
            </a:lvl6pPr>
            <a:lvl7pPr marL="2743474" indent="0" algn="ctr" defTabSz="800156" rtl="0" eaLnBrk="1" latinLnBrk="0" hangingPunct="1">
              <a:spcBef>
                <a:spcPct val="20000"/>
              </a:spcBef>
              <a:buFont typeface="Arial" pitchFamily="34" charset="0"/>
              <a:buNone/>
              <a:defRPr kumimoji="1" sz="1700" kern="1200">
                <a:solidFill>
                  <a:schemeClr val="tx1">
                    <a:tint val="75000"/>
                  </a:schemeClr>
                </a:solidFill>
                <a:latin typeface="+mn-lt"/>
                <a:ea typeface="+mn-ea"/>
                <a:cs typeface="+mn-cs"/>
              </a:defRPr>
            </a:lvl7pPr>
            <a:lvl8pPr marL="3200720" indent="0" algn="ctr" defTabSz="800156" rtl="0" eaLnBrk="1" latinLnBrk="0" hangingPunct="1">
              <a:spcBef>
                <a:spcPct val="20000"/>
              </a:spcBef>
              <a:buFont typeface="Arial" pitchFamily="34" charset="0"/>
              <a:buNone/>
              <a:defRPr kumimoji="1" sz="1700" kern="1200">
                <a:solidFill>
                  <a:schemeClr val="tx1">
                    <a:tint val="75000"/>
                  </a:schemeClr>
                </a:solidFill>
                <a:latin typeface="+mn-lt"/>
                <a:ea typeface="+mn-ea"/>
                <a:cs typeface="+mn-cs"/>
              </a:defRPr>
            </a:lvl8pPr>
            <a:lvl9pPr marL="3657966" indent="0" algn="ctr" defTabSz="800156" rtl="0" eaLnBrk="1" latinLnBrk="0" hangingPunct="1">
              <a:spcBef>
                <a:spcPct val="20000"/>
              </a:spcBef>
              <a:buFont typeface="Arial" pitchFamily="34" charset="0"/>
              <a:buNone/>
              <a:defRPr kumimoji="1" sz="1700" kern="1200">
                <a:solidFill>
                  <a:schemeClr val="tx1">
                    <a:tint val="75000"/>
                  </a:schemeClr>
                </a:solidFill>
                <a:latin typeface="+mn-lt"/>
                <a:ea typeface="+mn-ea"/>
                <a:cs typeface="+mn-cs"/>
              </a:defRPr>
            </a:lvl9pPr>
          </a:lstStyle>
          <a:p>
            <a:r>
              <a:rPr lang="en-US" altLang="ja-JP" sz="2400" dirty="0">
                <a:solidFill>
                  <a:srgbClr val="000000">
                    <a:lumMod val="65000"/>
                    <a:lumOff val="35000"/>
                  </a:srgbClr>
                </a:solidFill>
                <a:latin typeface="Arial" panose="020B0604020202020204" pitchFamily="34" charset="0"/>
                <a:ea typeface="ＭＳ Ｐゴシック" panose="020B0600070205080204" pitchFamily="50" charset="-128"/>
                <a:cs typeface="Arial" panose="020B0604020202020204" pitchFamily="34" charset="0"/>
              </a:rPr>
              <a:t>The 18th 3DVR Simulation Contest</a:t>
            </a:r>
            <a:endParaRPr lang="ja-JP" altLang="en-US" sz="2400" dirty="0">
              <a:solidFill>
                <a:srgbClr val="000000">
                  <a:lumMod val="65000"/>
                  <a:lumOff val="35000"/>
                </a:srgb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テキスト ボックス 5"/>
          <p:cNvSpPr txBox="1"/>
          <p:nvPr/>
        </p:nvSpPr>
        <p:spPr>
          <a:xfrm>
            <a:off x="1034478" y="3173090"/>
            <a:ext cx="9209425" cy="2000548"/>
          </a:xfrm>
          <a:prstGeom prst="rect">
            <a:avLst/>
          </a:prstGeom>
          <a:noFill/>
          <a:effectLst>
            <a:glow rad="139700">
              <a:schemeClr val="accent1">
                <a:satMod val="175000"/>
              </a:schemeClr>
            </a:glow>
          </a:effectLst>
        </p:spPr>
        <p:txBody>
          <a:bodyPr wrap="square" rtlCol="0">
            <a:spAutoFit/>
          </a:bodyPr>
          <a:lstStyle/>
          <a:p>
            <a:r>
              <a:rPr lang="ja-JP" altLang="en-US" sz="2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rPr>
              <a:t>第</a:t>
            </a:r>
            <a:r>
              <a:rPr lang="en-US" altLang="ja-JP" sz="2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rPr>
              <a:t>18</a:t>
            </a:r>
            <a:r>
              <a:rPr lang="ja-JP" altLang="en-US" sz="2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rPr>
              <a:t>回 </a:t>
            </a:r>
            <a:endParaRPr lang="en-US" altLang="ja-JP" sz="2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endParaRPr>
          </a:p>
          <a:p>
            <a:r>
              <a:rPr lang="en-US" altLang="ja-JP" sz="4800" b="1" dirty="0">
                <a:solidFill>
                  <a:srgbClr val="48A86D"/>
                </a:solidFill>
                <a:effectLst>
                  <a:glow rad="101600">
                    <a:srgbClr val="FFFFFF"/>
                  </a:glow>
                </a:effectLst>
                <a:latin typeface="メイリオ" panose="020B0604030504040204" pitchFamily="50" charset="-128"/>
                <a:ea typeface="メイリオ" panose="020B0604030504040204" pitchFamily="50" charset="-128"/>
              </a:rPr>
              <a:t>3D</a:t>
            </a:r>
            <a:r>
              <a:rPr lang="ja-JP" altLang="en-US" sz="4800" b="1" dirty="0">
                <a:solidFill>
                  <a:srgbClr val="48A86D"/>
                </a:solidFill>
                <a:effectLst>
                  <a:glow rad="101600">
                    <a:srgbClr val="FFFFFF"/>
                  </a:glow>
                </a:effectLst>
                <a:latin typeface="メイリオ" panose="020B0604030504040204" pitchFamily="50" charset="-128"/>
                <a:ea typeface="メイリオ" panose="020B0604030504040204" pitchFamily="50" charset="-128"/>
              </a:rPr>
              <a:t>･</a:t>
            </a:r>
            <a:r>
              <a:rPr lang="en-US" altLang="ja-JP" sz="4800" b="1" dirty="0">
                <a:solidFill>
                  <a:srgbClr val="48A86D"/>
                </a:solidFill>
                <a:effectLst>
                  <a:glow rad="101600">
                    <a:srgbClr val="FFFFFF"/>
                  </a:glow>
                </a:effectLst>
                <a:latin typeface="メイリオ" panose="020B0604030504040204" pitchFamily="50" charset="-128"/>
                <a:ea typeface="メイリオ" panose="020B0604030504040204" pitchFamily="50" charset="-128"/>
              </a:rPr>
              <a:t>VR</a:t>
            </a:r>
            <a:r>
              <a:rPr lang="ja-JP" altLang="en-US" sz="4800" b="1" dirty="0">
                <a:solidFill>
                  <a:srgbClr val="48A86D"/>
                </a:solidFill>
                <a:effectLst>
                  <a:glow rad="101600">
                    <a:srgbClr val="FFFFFF"/>
                  </a:glow>
                </a:effectLst>
                <a:latin typeface="メイリオ" panose="020B0604030504040204" pitchFamily="50" charset="-128"/>
                <a:ea typeface="メイリオ" panose="020B0604030504040204" pitchFamily="50" charset="-128"/>
              </a:rPr>
              <a:t>シミュレーション</a:t>
            </a:r>
            <a:endParaRPr lang="en-US" altLang="ja-JP" sz="4800" b="1" dirty="0">
              <a:solidFill>
                <a:srgbClr val="48A86D"/>
              </a:solidFill>
              <a:effectLst>
                <a:glow rad="101600">
                  <a:srgbClr val="FFFFFF"/>
                </a:glow>
              </a:effectLst>
              <a:latin typeface="メイリオ" panose="020B0604030504040204" pitchFamily="50" charset="-128"/>
              <a:ea typeface="メイリオ" panose="020B0604030504040204" pitchFamily="50" charset="-128"/>
            </a:endParaRPr>
          </a:p>
          <a:p>
            <a:r>
              <a:rPr lang="ja-JP" altLang="en-US" sz="4800" b="1" dirty="0">
                <a:solidFill>
                  <a:srgbClr val="48A86D"/>
                </a:solidFill>
                <a:effectLst>
                  <a:glow rad="101600">
                    <a:srgbClr val="FFFFFF"/>
                  </a:glow>
                </a:effectLst>
                <a:latin typeface="メイリオ" panose="020B0604030504040204" pitchFamily="50" charset="-128"/>
                <a:ea typeface="メイリオ" panose="020B0604030504040204" pitchFamily="50" charset="-128"/>
              </a:rPr>
              <a:t>コンテスト</a:t>
            </a:r>
            <a:r>
              <a:rPr lang="en-US" altLang="ja-JP" sz="4800" b="1" dirty="0">
                <a:solidFill>
                  <a:srgbClr val="48A86D"/>
                </a:solidFill>
                <a:effectLst>
                  <a:glow rad="101600">
                    <a:srgbClr val="FFFFFF"/>
                  </a:glow>
                </a:effectLst>
                <a:latin typeface="メイリオ" panose="020B0604030504040204" pitchFamily="50" charset="-128"/>
                <a:ea typeface="メイリオ" panose="020B0604030504040204" pitchFamily="50" charset="-128"/>
              </a:rPr>
              <a:t> </a:t>
            </a:r>
            <a:r>
              <a:rPr lang="ja-JP" altLang="en-US" sz="4800" b="1" dirty="0">
                <a:solidFill>
                  <a:srgbClr val="000000">
                    <a:lumMod val="75000"/>
                    <a:lumOff val="25000"/>
                  </a:srgbClr>
                </a:solidFill>
                <a:effectLst>
                  <a:glow rad="101600">
                    <a:srgbClr val="FFFFFF"/>
                  </a:glow>
                </a:effectLst>
                <a:latin typeface="メイリオ" panose="020B0604030504040204" pitchFamily="50" charset="-128"/>
                <a:ea typeface="メイリオ" panose="020B0604030504040204" pitchFamily="50" charset="-128"/>
              </a:rPr>
              <a:t>オン･クラウド</a:t>
            </a:r>
          </a:p>
        </p:txBody>
      </p:sp>
      <p:sp>
        <p:nvSpPr>
          <p:cNvPr id="7" name="コンテンツ プレースホルダー 1"/>
          <p:cNvSpPr txBox="1">
            <a:spLocks/>
          </p:cNvSpPr>
          <p:nvPr/>
        </p:nvSpPr>
        <p:spPr>
          <a:xfrm>
            <a:off x="1027099" y="5755720"/>
            <a:ext cx="8303159" cy="1125100"/>
          </a:xfrm>
        </p:spPr>
        <p:txBody>
          <a:bodyPr/>
          <a:lstStyle>
            <a:lvl1pPr marL="410039" indent="-410039" algn="l" defTabSz="1097130" rtl="0" eaLnBrk="0" fontAlgn="base" hangingPunct="0">
              <a:spcBef>
                <a:spcPct val="20000"/>
              </a:spcBef>
              <a:spcAft>
                <a:spcPct val="0"/>
              </a:spcAft>
              <a:buChar char="•"/>
              <a:defRPr kumimoji="1" sz="3900">
                <a:solidFill>
                  <a:schemeClr val="tx1"/>
                </a:solidFill>
                <a:latin typeface="+mn-lt"/>
                <a:ea typeface="+mn-ea"/>
                <a:cs typeface="+mn-cs"/>
              </a:defRPr>
            </a:lvl1pPr>
            <a:lvl2pPr marL="891282" indent="-340377" algn="l" defTabSz="1097130" rtl="0" eaLnBrk="0" fontAlgn="base" hangingPunct="0">
              <a:spcBef>
                <a:spcPct val="20000"/>
              </a:spcBef>
              <a:spcAft>
                <a:spcPct val="0"/>
              </a:spcAft>
              <a:buChar char="–"/>
              <a:defRPr kumimoji="1" sz="3400">
                <a:solidFill>
                  <a:schemeClr val="tx1"/>
                </a:solidFill>
                <a:latin typeface="+mn-lt"/>
                <a:ea typeface="+mn-ea"/>
              </a:defRPr>
            </a:lvl2pPr>
            <a:lvl3pPr marL="1372623" indent="-272292" algn="l" defTabSz="1097130" rtl="0" eaLnBrk="0" fontAlgn="base" hangingPunct="0">
              <a:spcBef>
                <a:spcPct val="20000"/>
              </a:spcBef>
              <a:spcAft>
                <a:spcPct val="0"/>
              </a:spcAft>
              <a:buChar char="•"/>
              <a:defRPr kumimoji="1" sz="2900">
                <a:solidFill>
                  <a:schemeClr val="tx1"/>
                </a:solidFill>
                <a:latin typeface="+mn-lt"/>
                <a:ea typeface="+mn-ea"/>
              </a:defRPr>
            </a:lvl3pPr>
            <a:lvl4pPr marL="1923551" indent="-272292" algn="l" defTabSz="1097130" rtl="0" eaLnBrk="0" fontAlgn="base" hangingPunct="0">
              <a:spcBef>
                <a:spcPct val="20000"/>
              </a:spcBef>
              <a:spcAft>
                <a:spcPct val="0"/>
              </a:spcAft>
              <a:buChar char="–"/>
              <a:defRPr kumimoji="1" sz="2400">
                <a:solidFill>
                  <a:schemeClr val="tx1"/>
                </a:solidFill>
                <a:latin typeface="+mn-lt"/>
                <a:ea typeface="+mn-ea"/>
              </a:defRPr>
            </a:lvl4pPr>
            <a:lvl5pPr marL="2472914" indent="-270711" algn="l" defTabSz="1097130" rtl="0" eaLnBrk="0" fontAlgn="base" hangingPunct="0">
              <a:spcBef>
                <a:spcPct val="20000"/>
              </a:spcBef>
              <a:spcAft>
                <a:spcPct val="0"/>
              </a:spcAft>
              <a:buChar char="»"/>
              <a:defRPr kumimoji="1" sz="2400">
                <a:solidFill>
                  <a:schemeClr val="tx1"/>
                </a:solidFill>
                <a:latin typeface="+mn-lt"/>
                <a:ea typeface="+mn-ea"/>
              </a:defRPr>
            </a:lvl5pPr>
            <a:lvl6pPr marL="2930901" indent="-273773" algn="l" defTabSz="1099882" rtl="0" fontAlgn="base">
              <a:spcBef>
                <a:spcPct val="20000"/>
              </a:spcBef>
              <a:spcAft>
                <a:spcPct val="0"/>
              </a:spcAft>
              <a:buChar char="»"/>
              <a:defRPr kumimoji="1" sz="2400">
                <a:solidFill>
                  <a:schemeClr val="tx1"/>
                </a:solidFill>
                <a:latin typeface="+mn-lt"/>
                <a:ea typeface="+mn-ea"/>
              </a:defRPr>
            </a:lvl6pPr>
            <a:lvl7pPr marL="3386681" indent="-273773" algn="l" defTabSz="1099882" rtl="0" fontAlgn="base">
              <a:spcBef>
                <a:spcPct val="20000"/>
              </a:spcBef>
              <a:spcAft>
                <a:spcPct val="0"/>
              </a:spcAft>
              <a:buChar char="»"/>
              <a:defRPr kumimoji="1" sz="2400">
                <a:solidFill>
                  <a:schemeClr val="tx1"/>
                </a:solidFill>
                <a:latin typeface="+mn-lt"/>
                <a:ea typeface="+mn-ea"/>
              </a:defRPr>
            </a:lvl7pPr>
            <a:lvl8pPr marL="3842464" indent="-273773" algn="l" defTabSz="1099882" rtl="0" fontAlgn="base">
              <a:spcBef>
                <a:spcPct val="20000"/>
              </a:spcBef>
              <a:spcAft>
                <a:spcPct val="0"/>
              </a:spcAft>
              <a:buChar char="»"/>
              <a:defRPr kumimoji="1" sz="2400">
                <a:solidFill>
                  <a:schemeClr val="tx1"/>
                </a:solidFill>
                <a:latin typeface="+mn-lt"/>
                <a:ea typeface="+mn-ea"/>
              </a:defRPr>
            </a:lvl8pPr>
            <a:lvl9pPr marL="4298239" indent="-273773" algn="l" defTabSz="1099882" rtl="0" fontAlgn="base">
              <a:spcBef>
                <a:spcPct val="20000"/>
              </a:spcBef>
              <a:spcAft>
                <a:spcPct val="0"/>
              </a:spcAft>
              <a:buChar char="»"/>
              <a:defRPr kumimoji="1" sz="2400">
                <a:solidFill>
                  <a:schemeClr val="tx1"/>
                </a:solidFill>
                <a:latin typeface="+mn-lt"/>
                <a:ea typeface="+mn-ea"/>
              </a:defRPr>
            </a:lvl9pPr>
          </a:lstStyle>
          <a:p>
            <a:pPr marL="0" indent="0">
              <a:buFontTx/>
              <a:buNone/>
            </a:pPr>
            <a:r>
              <a:rPr lang="en-US" altLang="ja-JP" dirty="0">
                <a:solidFill>
                  <a:srgbClr val="48A86D"/>
                </a:solidFill>
                <a:effectLst>
                  <a:glow rad="101600">
                    <a:srgbClr val="FFFFFF"/>
                  </a:glow>
                </a:effectLst>
              </a:rPr>
              <a:t>The 18th 3DVR Simulation Contest</a:t>
            </a:r>
          </a:p>
        </p:txBody>
      </p:sp>
      <p:sp>
        <p:nvSpPr>
          <p:cNvPr id="9" name="右カーブ矢印 8">
            <a:hlinkClick r:id="rId3"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lang="ja-JP" altLang="en-US">
              <a:solidFill>
                <a:srgbClr val="000000"/>
              </a:solidFill>
            </a:endParaRPr>
          </a:p>
        </p:txBody>
      </p:sp>
      <p:sp>
        <p:nvSpPr>
          <p:cNvPr id="10"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4" action="ppaction://hlinksldjump"/>
              </a:rPr>
              <a:t>コンテンツ</a:t>
            </a:r>
            <a:endParaRPr lang="ja-JP" altLang="en-US" sz="1200" b="1" dirty="0">
              <a:solidFill>
                <a:srgbClr val="CCECFF"/>
              </a:solidFill>
            </a:endParaRPr>
          </a:p>
        </p:txBody>
      </p:sp>
      <p:sp>
        <p:nvSpPr>
          <p:cNvPr id="11" name="テキスト ボックス 10"/>
          <p:cNvSpPr txBox="1"/>
          <p:nvPr/>
        </p:nvSpPr>
        <p:spPr>
          <a:xfrm>
            <a:off x="8178130" y="544116"/>
            <a:ext cx="2810789" cy="369279"/>
          </a:xfrm>
          <a:prstGeom prst="rect">
            <a:avLst/>
          </a:prstGeom>
          <a:noFill/>
        </p:spPr>
        <p:txBody>
          <a:bodyPr wrap="none" lIns="91386" tIns="45694" rIns="91386" bIns="45694" rtlCol="0">
            <a:spAutoFit/>
          </a:bodyPr>
          <a:lstStyle/>
          <a:p>
            <a:r>
              <a:rPr lang="ja-JP" altLang="en-US" sz="1800" dirty="0">
                <a:solidFill>
                  <a:srgbClr val="000000"/>
                </a:solidFill>
                <a:hlinkClick r:id="rId5" action="ppaction://hlinkfile"/>
              </a:rPr>
              <a:t>第</a:t>
            </a:r>
            <a:r>
              <a:rPr lang="en-US" altLang="ja-JP" sz="1800" dirty="0">
                <a:solidFill>
                  <a:srgbClr val="000000"/>
                </a:solidFill>
                <a:hlinkClick r:id="rId5" action="ppaction://hlinkfile"/>
              </a:rPr>
              <a:t>18</a:t>
            </a:r>
            <a:r>
              <a:rPr lang="ja-JP" altLang="en-US" sz="1800" dirty="0">
                <a:solidFill>
                  <a:srgbClr val="000000"/>
                </a:solidFill>
                <a:hlinkClick r:id="rId5" action="ppaction://hlinkfile"/>
              </a:rPr>
              <a:t>回コンテストまとめ</a:t>
            </a:r>
            <a:r>
              <a:rPr lang="en-US" altLang="ja-JP" sz="1800" dirty="0">
                <a:solidFill>
                  <a:srgbClr val="000000"/>
                </a:solidFill>
                <a:hlinkClick r:id="rId5" action="ppaction://hlinkfile"/>
              </a:rPr>
              <a:t>AVI</a:t>
            </a:r>
            <a:endParaRPr lang="ja-JP" altLang="en-US" sz="1800" dirty="0">
              <a:solidFill>
                <a:srgbClr val="000000"/>
              </a:solidFill>
            </a:endParaRPr>
          </a:p>
        </p:txBody>
      </p:sp>
      <p:pic>
        <p:nvPicPr>
          <p:cNvPr id="12" name="図 11" descr="ボックス が含まれている画像&#10;&#10;自動的に生成された説明">
            <a:extLst>
              <a:ext uri="{FF2B5EF4-FFF2-40B4-BE49-F238E27FC236}">
                <a16:creationId xmlns="" xmlns:a16="http://schemas.microsoft.com/office/drawing/2014/main" id="{C98CC303-C219-4EEC-A1C5-E75F846CA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120" y="1357223"/>
            <a:ext cx="1588370" cy="1456008"/>
          </a:xfrm>
          <a:prstGeom prst="rect">
            <a:avLst/>
          </a:prstGeom>
        </p:spPr>
      </p:pic>
    </p:spTree>
    <p:extLst>
      <p:ext uri="{BB962C8B-B14F-4D97-AF65-F5344CB8AC3E}">
        <p14:creationId xmlns:p14="http://schemas.microsoft.com/office/powerpoint/2010/main" val="20208307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rgbClr val="EAFCFE"/>
          </a:fgClr>
          <a:bgClr>
            <a:schemeClr val="bg1"/>
          </a:bgClr>
        </a:pattFill>
        <a:effectLst/>
      </p:bgPr>
    </p:bg>
    <p:spTree>
      <p:nvGrpSpPr>
        <p:cNvPr id="1" name=""/>
        <p:cNvGrpSpPr/>
        <p:nvPr/>
      </p:nvGrpSpPr>
      <p:grpSpPr>
        <a:xfrm>
          <a:off x="0" y="0"/>
          <a:ext cx="0" cy="0"/>
          <a:chOff x="0" y="0"/>
          <a:chExt cx="0" cy="0"/>
        </a:xfrm>
      </p:grpSpPr>
      <p:pic>
        <p:nvPicPr>
          <p:cNvPr id="26" name="図 12" descr="24thppt_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8"/>
            <a:ext cx="113157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4"/>
          <p:cNvSpPr>
            <a:spLocks noChangeArrowheads="1"/>
          </p:cNvSpPr>
          <p:nvPr/>
        </p:nvSpPr>
        <p:spPr bwMode="auto">
          <a:xfrm>
            <a:off x="5657851" y="0"/>
            <a:ext cx="258286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1" tIns="45585" rIns="91141" bIns="45585" anchor="ctr"/>
          <a:lstStyle/>
          <a:p>
            <a:pPr eaLnBrk="0" hangingPunct="0"/>
            <a:endParaRPr lang="ja-JP" altLang="en-US">
              <a:solidFill>
                <a:srgbClr val="000000"/>
              </a:solidFill>
              <a:latin typeface="Times New Roman" pitchFamily="18" charset="0"/>
            </a:endParaRPr>
          </a:p>
        </p:txBody>
      </p:sp>
      <p:sp>
        <p:nvSpPr>
          <p:cNvPr id="29" name="Rectangle 12"/>
          <p:cNvSpPr>
            <a:spLocks noChangeArrowheads="1"/>
          </p:cNvSpPr>
          <p:nvPr/>
        </p:nvSpPr>
        <p:spPr bwMode="auto">
          <a:xfrm>
            <a:off x="0" y="357191"/>
            <a:ext cx="11315700" cy="711131"/>
          </a:xfrm>
          <a:prstGeom prst="rect">
            <a:avLst/>
          </a:prstGeom>
          <a:noFill/>
          <a:ln w="9525">
            <a:noFill/>
            <a:miter lim="800000"/>
            <a:headEnd/>
            <a:tailEnd/>
          </a:ln>
        </p:spPr>
        <p:txBody>
          <a:bodyPr wrap="square" lIns="109868" tIns="54947" rIns="109868" bIns="54947">
            <a:spAutoFit/>
          </a:bodyPr>
          <a:lstStyle/>
          <a:p>
            <a:pPr algn="ctr" defTabSz="1099840" eaLnBrk="0" hangingPunct="0">
              <a:defRPr/>
            </a:pPr>
            <a:r>
              <a:rPr lang="en-US" altLang="ja-JP" sz="3900" dirty="0">
                <a:ln w="18415" cmpd="sng">
                  <a:solidFill>
                    <a:srgbClr val="FFFFFF"/>
                  </a:solidFill>
                  <a:prstDash val="solid"/>
                </a:ln>
                <a:solidFill>
                  <a:srgbClr val="FFFFFF"/>
                </a:solidFill>
                <a:effectLst>
                  <a:outerShdw blurRad="63500" dir="3600000" algn="tl" rotWithShape="0">
                    <a:srgbClr val="000000">
                      <a:alpha val="70000"/>
                    </a:srgbClr>
                  </a:outerShdw>
                </a:effectLst>
              </a:rPr>
              <a:t>BIM/CIM &amp; VR Solution</a:t>
            </a:r>
            <a:r>
              <a:rPr lang="ja-JP" alt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altLang="ja-JP" sz="2200" dirty="0">
                <a:ln w="18415" cmpd="sng">
                  <a:solidFill>
                    <a:srgbClr val="FFFFFF"/>
                  </a:solidFill>
                  <a:prstDash val="solid"/>
                </a:ln>
                <a:solidFill>
                  <a:srgbClr val="FFFFFF"/>
                </a:solidFill>
                <a:effectLst>
                  <a:outerShdw blurRad="63500" dir="3600000" algn="tl" rotWithShape="0">
                    <a:srgbClr val="000000">
                      <a:alpha val="70000"/>
                    </a:srgbClr>
                  </a:outerShdw>
                </a:effectLst>
              </a:rPr>
              <a:t>  BIM/CIM </a:t>
            </a:r>
            <a:r>
              <a:rPr lang="ja-JP" alt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による建築土木設計ソリューション</a:t>
            </a:r>
            <a:endPar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pic>
        <p:nvPicPr>
          <p:cNvPr id="7" name="Picture 3" descr="C:\Users\oota.TOKYO2\Desktop\広告・広報用素材\BIM＆VR+CIM段階別-201809.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5214" y="1336204"/>
            <a:ext cx="9794135" cy="6264696"/>
          </a:xfrm>
          <a:prstGeom prst="rect">
            <a:avLst/>
          </a:prstGeom>
          <a:noFill/>
        </p:spPr>
      </p:pic>
    </p:spTree>
    <p:extLst>
      <p:ext uri="{BB962C8B-B14F-4D97-AF65-F5344CB8AC3E}">
        <p14:creationId xmlns:p14="http://schemas.microsoft.com/office/powerpoint/2010/main" val="185023602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4" name="右カーブ矢印 3">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5" name="Rectangle 4"/>
          <p:cNvSpPr>
            <a:spLocks noChangeArrowheads="1"/>
          </p:cNvSpPr>
          <p:nvPr/>
        </p:nvSpPr>
        <p:spPr bwMode="auto">
          <a:xfrm>
            <a:off x="5655839" y="1335112"/>
            <a:ext cx="3400389" cy="56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800" b="1" kern="0" dirty="0"/>
              <a:t>グランプリ</a:t>
            </a:r>
          </a:p>
        </p:txBody>
      </p:sp>
      <p:pic>
        <p:nvPicPr>
          <p:cNvPr id="6" name="Picture 2" descr="C:\data\印刷\DesignFestival\第3回-2011\PPT\sozai\con-グランプリ.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1266" y="1192196"/>
            <a:ext cx="5168283" cy="6208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2"/>
          <p:cNvSpPr>
            <a:spLocks noChangeArrowheads="1"/>
          </p:cNvSpPr>
          <p:nvPr/>
        </p:nvSpPr>
        <p:spPr bwMode="auto">
          <a:xfrm>
            <a:off x="669796" y="1984279"/>
            <a:ext cx="10028614" cy="102234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安全運転走行評価診断シミュレータ</a:t>
            </a:r>
          </a:p>
          <a:p>
            <a:pPr algn="r">
              <a:spcBef>
                <a:spcPct val="20000"/>
              </a:spcBef>
              <a:defRPr/>
            </a:pPr>
            <a:r>
              <a:rPr lang="ja-JP" altLang="en-US" b="1" dirty="0"/>
              <a:t>医療法人社団城東桐和会 タムス浦安病院</a:t>
            </a:r>
            <a:endParaRPr lang="en-US" altLang="ja-JP" b="1" dirty="0">
              <a:effectLst>
                <a:outerShdw blurRad="38100" dist="38100" dir="2700000" algn="tl">
                  <a:srgbClr val="C0C0C0"/>
                </a:outerShdw>
              </a:effectLst>
              <a:ea typeface="ＭＳ Ｐゴシック" charset="-128"/>
            </a:endParaRPr>
          </a:p>
        </p:txBody>
      </p:sp>
      <p:sp>
        <p:nvSpPr>
          <p:cNvPr id="8" name="Text Box 9"/>
          <p:cNvSpPr txBox="1">
            <a:spLocks noChangeArrowheads="1"/>
          </p:cNvSpPr>
          <p:nvPr/>
        </p:nvSpPr>
        <p:spPr bwMode="auto">
          <a:xfrm>
            <a:off x="6377930" y="3409950"/>
            <a:ext cx="4680595" cy="214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高次脳機能障害患者を対象にした運転トレーニング、ならびに運転の危険度と安全性の客観的評価を行うシミュレーションシステム、最終的な実車乗車許可のデータとして活用予定。難易度別に、速度超過や停止線越え、バック駐車等、高次脳機能障害により困難が予想される状況を評価、結果のグラフ化や比較、履歴の確認が可能。</a:t>
            </a:r>
            <a:endParaRPr kumimoji="0" lang="ja-JP" altLang="en-US" sz="1600" b="1" dirty="0"/>
          </a:p>
        </p:txBody>
      </p:sp>
      <p:sp>
        <p:nvSpPr>
          <p:cNvPr id="9" name="正方形/長方形 8"/>
          <p:cNvSpPr/>
          <p:nvPr/>
        </p:nvSpPr>
        <p:spPr>
          <a:xfrm>
            <a:off x="6377930" y="6088732"/>
            <a:ext cx="4711366" cy="415407"/>
          </a:xfrm>
          <a:prstGeom prst="rect">
            <a:avLst/>
          </a:prstGeom>
        </p:spPr>
        <p:txBody>
          <a:bodyPr wrap="none" lIns="91351" tIns="45675" rIns="91351" bIns="45675">
            <a:spAutoFit/>
          </a:bodyPr>
          <a:lstStyle/>
          <a:p>
            <a:r>
              <a:rPr lang="en-US" altLang="ja-JP" dirty="0">
                <a:hlinkClick r:id="rId6"/>
              </a:rPr>
              <a:t>a3slist://vrcloud.forum8.co.jp/2ikroy3c</a:t>
            </a:r>
            <a:endParaRPr lang="ja-JP" altLang="en-US" dirty="0"/>
          </a:p>
        </p:txBody>
      </p:sp>
      <p:sp>
        <p:nvSpPr>
          <p:cNvPr id="10" name="Rectangle 11"/>
          <p:cNvSpPr>
            <a:spLocks noChangeArrowheads="1"/>
          </p:cNvSpPr>
          <p:nvPr/>
        </p:nvSpPr>
        <p:spPr bwMode="auto">
          <a:xfrm>
            <a:off x="6377930" y="6503332"/>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7" action="ppaction://hlinkfile"/>
              </a:rPr>
              <a:t>作品紹介</a:t>
            </a:r>
            <a:r>
              <a:rPr lang="en-US" altLang="ja-JP" dirty="0">
                <a:solidFill>
                  <a:srgbClr val="000000"/>
                </a:solidFill>
                <a:hlinkClick r:id="rId7" action="ppaction://hlinkfile"/>
              </a:rPr>
              <a:t>AVI</a:t>
            </a:r>
            <a:endParaRPr lang="ja-JP" altLang="en-US" dirty="0">
              <a:solidFill>
                <a:srgbClr val="000000"/>
              </a:solidFill>
            </a:endParaRPr>
          </a:p>
        </p:txBody>
      </p:sp>
      <p:pic>
        <p:nvPicPr>
          <p:cNvPr id="1027" name="Picture 3" descr="\\192.168.3.8\印刷\dm\U&amp;C2001\原稿\p081-098_DFレポート\コンテスト差し替え\グランプリ\Resized\20191212.020.jpg"/>
          <p:cNvPicPr>
            <a:picLocks noChangeAspect="1" noChangeArrowheads="1"/>
          </p:cNvPicPr>
          <p:nvPr/>
        </p:nvPicPr>
        <p:blipFill>
          <a:blip r:embed="rId8" cstate="print"/>
          <a:srcRect/>
          <a:stretch>
            <a:fillRect/>
          </a:stretch>
        </p:blipFill>
        <p:spPr bwMode="auto">
          <a:xfrm>
            <a:off x="401266" y="3496444"/>
            <a:ext cx="3456383" cy="1944215"/>
          </a:xfrm>
          <a:prstGeom prst="rect">
            <a:avLst/>
          </a:prstGeom>
          <a:noFill/>
        </p:spPr>
      </p:pic>
      <p:pic>
        <p:nvPicPr>
          <p:cNvPr id="1031" name="Picture 7" descr="\\192.168.3.8\印刷\dm\U&amp;C2001\原稿\p081-098_DFレポート\コンテスト差し替え\グランプリ\Resized\20191212.017.jpg"/>
          <p:cNvPicPr>
            <a:picLocks noChangeAspect="1" noChangeArrowheads="1"/>
          </p:cNvPicPr>
          <p:nvPr/>
        </p:nvPicPr>
        <p:blipFill>
          <a:blip r:embed="rId9" cstate="print"/>
          <a:srcRect/>
          <a:stretch>
            <a:fillRect/>
          </a:stretch>
        </p:blipFill>
        <p:spPr bwMode="auto">
          <a:xfrm>
            <a:off x="401267" y="5440660"/>
            <a:ext cx="3456384" cy="1944216"/>
          </a:xfrm>
          <a:prstGeom prst="rect">
            <a:avLst/>
          </a:prstGeom>
          <a:noFill/>
        </p:spPr>
      </p:pic>
      <p:pic>
        <p:nvPicPr>
          <p:cNvPr id="18" name="Picture 4" descr="\\192.168.3.8\印刷\dm\U&amp;C2001\原稿\p081-098_DFレポート\コンテスト差し替え\グランプリ\Resized\20191212.028.jpg"/>
          <p:cNvPicPr>
            <a:picLocks noChangeAspect="1" noChangeArrowheads="1"/>
          </p:cNvPicPr>
          <p:nvPr/>
        </p:nvPicPr>
        <p:blipFill>
          <a:blip r:embed="rId10" cstate="print"/>
          <a:srcRect/>
          <a:stretch>
            <a:fillRect/>
          </a:stretch>
        </p:blipFill>
        <p:spPr bwMode="auto">
          <a:xfrm>
            <a:off x="3209579" y="5728243"/>
            <a:ext cx="2592288" cy="1656633"/>
          </a:xfrm>
          <a:prstGeom prst="rect">
            <a:avLst/>
          </a:prstGeom>
          <a:noFill/>
        </p:spPr>
      </p:pic>
      <p:pic>
        <p:nvPicPr>
          <p:cNvPr id="19" name="Picture 6" descr="\\192.168.3.8\印刷\dm\U&amp;C2001\原稿\p081-098_DFレポート\コンテスト差し替え\グランプリ\Resized\20191212.047.jpg"/>
          <p:cNvPicPr>
            <a:picLocks noChangeAspect="1" noChangeArrowheads="1"/>
          </p:cNvPicPr>
          <p:nvPr/>
        </p:nvPicPr>
        <p:blipFill>
          <a:blip r:embed="rId11" cstate="print"/>
          <a:srcRect/>
          <a:stretch>
            <a:fillRect/>
          </a:stretch>
        </p:blipFill>
        <p:spPr bwMode="auto">
          <a:xfrm>
            <a:off x="3708008" y="3497005"/>
            <a:ext cx="2057336" cy="2231687"/>
          </a:xfrm>
          <a:prstGeom prst="rect">
            <a:avLst/>
          </a:prstGeom>
          <a:noFill/>
        </p:spPr>
      </p:pic>
    </p:spTree>
    <p:extLst>
      <p:ext uri="{BB962C8B-B14F-4D97-AF65-F5344CB8AC3E}">
        <p14:creationId xmlns:p14="http://schemas.microsoft.com/office/powerpoint/2010/main" val="175051000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724"/>
          <a:stretch/>
        </p:blipFill>
        <p:spPr bwMode="auto">
          <a:xfrm>
            <a:off x="9" y="0"/>
            <a:ext cx="11315699" cy="8001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4"/>
          <p:cNvSpPr>
            <a:spLocks noChangeArrowheads="1"/>
          </p:cNvSpPr>
          <p:nvPr/>
        </p:nvSpPr>
        <p:spPr bwMode="auto">
          <a:xfrm>
            <a:off x="4073688" y="1677629"/>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900" b="1" kern="0" dirty="0">
                <a:solidFill>
                  <a:srgbClr val="000000"/>
                </a:solidFill>
                <a:latin typeface="Arial" charset="0"/>
              </a:rPr>
              <a:t>アイデア賞</a:t>
            </a:r>
          </a:p>
        </p:txBody>
      </p:sp>
      <p:pic>
        <p:nvPicPr>
          <p:cNvPr id="32" name="Picture 5" descr="C:\data\印刷\DesignFestival\第3回-2011\PPT\sozai\con-アイデア.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2623" y="1681961"/>
            <a:ext cx="3066942" cy="491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2"/>
          <p:cNvSpPr>
            <a:spLocks noChangeArrowheads="1"/>
          </p:cNvSpPr>
          <p:nvPr/>
        </p:nvSpPr>
        <p:spPr bwMode="auto">
          <a:xfrm>
            <a:off x="1173338" y="2402032"/>
            <a:ext cx="9087922" cy="1545563"/>
          </a:xfrm>
          <a:prstGeom prst="rect">
            <a:avLst/>
          </a:prstGeom>
          <a:noFill/>
          <a:ln w="9525">
            <a:noFill/>
            <a:miter lim="800000"/>
            <a:headEnd/>
            <a:tailEnd/>
          </a:ln>
          <a:effectLst/>
        </p:spPr>
        <p:txBody>
          <a:bodyPr lIns="110245" tIns="55124" rIns="110245" bIns="55124">
            <a:spAutoFit/>
          </a:bodyPr>
          <a:lstStyle/>
          <a:p>
            <a:pPr>
              <a:spcBef>
                <a:spcPct val="20000"/>
              </a:spcBef>
              <a:defRPr/>
            </a:pP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を用いた地域住民への</a:t>
            </a: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
            </a:r>
            <a:b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b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土石流対策事業に関する説明手法の提案</a:t>
            </a:r>
            <a:endParaRPr lang="en-US" altLang="ja-JP" sz="3400" dirty="0">
              <a:solidFill>
                <a:srgbClr val="7F130B"/>
              </a:solidFill>
              <a:effectLst>
                <a:outerShdw blurRad="38100" dist="38100" dir="2700000" algn="tl">
                  <a:srgbClr val="C0C0C0"/>
                </a:outerShdw>
              </a:effectLst>
              <a:latin typeface="平成角ゴシック Std W9" pitchFamily="34" charset="-128"/>
              <a:ea typeface="平成角ゴシック Std W9" pitchFamily="34" charset="-128"/>
            </a:endParaRPr>
          </a:p>
          <a:p>
            <a:pPr algn="r">
              <a:spcBef>
                <a:spcPct val="20000"/>
              </a:spcBef>
              <a:defRPr/>
            </a:pPr>
            <a:r>
              <a:rPr lang="ja-JP" altLang="en-US" b="1" dirty="0"/>
              <a:t>三井共同建設コンサルタント株式会社 関西支社</a:t>
            </a:r>
            <a:endParaRPr lang="en-US" altLang="zh-TW" b="1" dirty="0">
              <a:solidFill>
                <a:srgbClr val="000000"/>
              </a:solidFill>
              <a:effectLst>
                <a:outerShdw blurRad="38100" dist="38100" dir="2700000" algn="tl">
                  <a:srgbClr val="C0C0C0"/>
                </a:outerShdw>
              </a:effectLst>
              <a:latin typeface="Arial" charset="0"/>
              <a:ea typeface="ＭＳ Ｐゴシック" charset="-128"/>
            </a:endParaRPr>
          </a:p>
        </p:txBody>
      </p:sp>
      <p:sp>
        <p:nvSpPr>
          <p:cNvPr id="6" name="Text Box 9"/>
          <p:cNvSpPr txBox="1">
            <a:spLocks noChangeArrowheads="1"/>
          </p:cNvSpPr>
          <p:nvPr/>
        </p:nvSpPr>
        <p:spPr bwMode="auto">
          <a:xfrm>
            <a:off x="6101850" y="4132896"/>
            <a:ext cx="5028114" cy="188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近年、全国的に土石流被害が多発しており、砂防ダム等による対策の推進が期待されている。ただし、事業化に際しては地域住民の理解が必要となるため、わかりやすい住民説明用資料の作成が重要となる。そこで、</a:t>
            </a:r>
            <a:r>
              <a:rPr lang="en-US" altLang="ja-JP" sz="1600" dirty="0"/>
              <a:t>VR</a:t>
            </a:r>
            <a:r>
              <a:rPr lang="ja-JP" altLang="en-US" sz="1600" dirty="0"/>
              <a:t>を用いた土石流被害リスク、砂防ダムの概要等に関する住民にわかりやすい資料を提案した事例を紹介している。</a:t>
            </a:r>
            <a:endParaRPr kumimoji="0" lang="ja-JP" altLang="en-US" sz="1600" dirty="0"/>
          </a:p>
        </p:txBody>
      </p:sp>
      <p:sp>
        <p:nvSpPr>
          <p:cNvPr id="2" name="正方形/長方形 1"/>
          <p:cNvSpPr/>
          <p:nvPr/>
        </p:nvSpPr>
        <p:spPr>
          <a:xfrm>
            <a:off x="7386642" y="6968660"/>
            <a:ext cx="3585289" cy="415407"/>
          </a:xfrm>
          <a:prstGeom prst="rect">
            <a:avLst/>
          </a:prstGeom>
        </p:spPr>
        <p:txBody>
          <a:bodyPr wrap="none" lIns="91351" tIns="45675" rIns="91351" bIns="45675">
            <a:spAutoFit/>
          </a:bodyPr>
          <a:lstStyle/>
          <a:p>
            <a:r>
              <a:rPr lang="en-US" altLang="ja-JP" dirty="0">
                <a:hlinkClick r:id="rId4"/>
              </a:rPr>
              <a:t>a3s://114.160.221.169:5750/</a:t>
            </a:r>
            <a:endParaRPr lang="ja-JP" altLang="en-US" dirty="0"/>
          </a:p>
        </p:txBody>
      </p:sp>
      <p:sp>
        <p:nvSpPr>
          <p:cNvPr id="10" name="Rectangle 11"/>
          <p:cNvSpPr>
            <a:spLocks noChangeArrowheads="1"/>
          </p:cNvSpPr>
          <p:nvPr/>
        </p:nvSpPr>
        <p:spPr bwMode="auto">
          <a:xfrm>
            <a:off x="7386051"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5" action="ppaction://hlinkfile"/>
              </a:rPr>
              <a:t>作品紹介</a:t>
            </a:r>
            <a:r>
              <a:rPr lang="en-US" altLang="ja-JP" dirty="0">
                <a:solidFill>
                  <a:srgbClr val="000000"/>
                </a:solidFill>
                <a:hlinkClick r:id="rId5" action="ppaction://hlinkfile"/>
              </a:rPr>
              <a:t>AVI</a:t>
            </a:r>
            <a:endParaRPr lang="ja-JP" altLang="en-US" dirty="0">
              <a:solidFill>
                <a:srgbClr val="000000"/>
              </a:solidFill>
            </a:endParaRPr>
          </a:p>
        </p:txBody>
      </p:sp>
      <p:sp>
        <p:nvSpPr>
          <p:cNvPr id="12" name="右カーブ矢印 11">
            <a:hlinkClick r:id="" action="ppaction://noaction"/>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15"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6" action="ppaction://hlinksldjump"/>
              </a:rPr>
              <a:t>コンテンツ</a:t>
            </a:r>
            <a:endParaRPr lang="ja-JP" altLang="en-US" sz="1200" b="1" dirty="0">
              <a:solidFill>
                <a:srgbClr val="CCECFF"/>
              </a:solidFill>
            </a:endParaRPr>
          </a:p>
        </p:txBody>
      </p:sp>
      <p:pic>
        <p:nvPicPr>
          <p:cNvPr id="72706" name="Picture 2" descr="\\Nas-srv4\road-data5\イベント\Roadコンテスト\第14回VRコンテスト\ノミネート作品\03-o02477-三井共同建設コンサルタント\VRを用いた地域住民への土石流対策事業に関する説明手法の提案\Photo\VRCON2015-014-org.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5322" y="3947656"/>
            <a:ext cx="4830472" cy="2717140"/>
          </a:xfrm>
          <a:prstGeom prst="rect">
            <a:avLst/>
          </a:prstGeom>
          <a:noFill/>
          <a:extLst>
            <a:ext uri="{909E8E84-426E-40DD-AFC4-6F175D3DCCD1}">
              <a14:hiddenFill xmlns:a14="http://schemas.microsoft.com/office/drawing/2010/main">
                <a:solidFill>
                  <a:srgbClr val="FFFFFF"/>
                </a:solidFill>
              </a14:hiddenFill>
            </a:ext>
          </a:extLst>
        </p:spPr>
      </p:pic>
      <p:pic>
        <p:nvPicPr>
          <p:cNvPr id="77827" name="Picture 3"/>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810050" y="5564331"/>
            <a:ext cx="3279600" cy="218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217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1250457" y="4516257"/>
            <a:ext cx="9592175" cy="1296264"/>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en-US" altLang="ja-JP" sz="28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2800" b="1" dirty="0">
                <a:solidFill>
                  <a:srgbClr val="7F130B"/>
                </a:solidFill>
                <a:effectLst>
                  <a:outerShdw blurRad="38100" dist="38100" dir="2700000" algn="tl">
                    <a:srgbClr val="C0C0C0"/>
                  </a:outerShdw>
                </a:effectLst>
                <a:latin typeface="メイリオ" pitchFamily="50" charset="-128"/>
                <a:ea typeface="メイリオ" pitchFamily="50" charset="-128"/>
              </a:rPr>
              <a:t>を活用したカリフォルニア州</a:t>
            </a:r>
            <a:endParaRPr lang="en-US" altLang="ja-JP" sz="2800"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ja-JP" altLang="en-US" sz="2800" b="1" dirty="0">
                <a:solidFill>
                  <a:srgbClr val="7F130B"/>
                </a:solidFill>
                <a:effectLst>
                  <a:outerShdw blurRad="38100" dist="38100" dir="2700000" algn="tl">
                    <a:srgbClr val="C0C0C0"/>
                  </a:outerShdw>
                </a:effectLst>
                <a:latin typeface="メイリオ" pitchFamily="50" charset="-128"/>
                <a:ea typeface="メイリオ" pitchFamily="50" charset="-128"/>
              </a:rPr>
              <a:t>レッドランズ市氾濫解析プロジェクト　　　　　　　　　　　</a:t>
            </a:r>
            <a:r>
              <a:rPr lang="en-US" altLang="ja-JP" b="1" dirty="0"/>
              <a:t>Michael Baker International</a:t>
            </a:r>
            <a:endParaRPr lang="en-US" altLang="ja-JP" b="1" dirty="0">
              <a:solidFill>
                <a:srgbClr val="000000"/>
              </a:solidFill>
              <a:effectLst>
                <a:outerShdw blurRad="38100" dist="38100" dir="2700000" algn="tl">
                  <a:srgbClr val="000000">
                    <a:alpha val="43137"/>
                  </a:srgbClr>
                </a:outerShdw>
              </a:effectLst>
              <a:latin typeface="ＭＳ Ｐゴシック"/>
              <a:ea typeface="ＭＳ Ｐゴシック"/>
            </a:endParaRPr>
          </a:p>
        </p:txBody>
      </p:sp>
      <p:sp>
        <p:nvSpPr>
          <p:cNvPr id="8" name="Text Box 9"/>
          <p:cNvSpPr txBox="1">
            <a:spLocks noChangeArrowheads="1"/>
          </p:cNvSpPr>
          <p:nvPr/>
        </p:nvSpPr>
        <p:spPr bwMode="auto">
          <a:xfrm>
            <a:off x="4649788" y="5728691"/>
            <a:ext cx="6481983" cy="165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400" dirty="0"/>
              <a:t>レッドランズ市ダウンタウン地区は周辺の</a:t>
            </a:r>
            <a:r>
              <a:rPr lang="en-US" altLang="ja-JP" sz="1400" dirty="0"/>
              <a:t>100</a:t>
            </a:r>
            <a:r>
              <a:rPr lang="ja-JP" altLang="en-US" sz="1400" dirty="0"/>
              <a:t>年洪水を想定し、既存の排水施設の改善を含め</a:t>
            </a:r>
            <a:r>
              <a:rPr lang="en-US" altLang="ja-JP" sz="1400" dirty="0"/>
              <a:t>VR</a:t>
            </a:r>
            <a:r>
              <a:rPr lang="ja-JP" altLang="en-US" sz="1400" dirty="0"/>
              <a:t>を活用した氾濫解析業務。解析部は雨水流出解析ソフトウェア</a:t>
            </a:r>
            <a:r>
              <a:rPr lang="en-US" altLang="ja-JP" sz="1400" dirty="0"/>
              <a:t>xpswmm</a:t>
            </a:r>
            <a:r>
              <a:rPr lang="ja-JP" altLang="en-US" sz="1400" dirty="0"/>
              <a:t>を用いて</a:t>
            </a:r>
            <a:r>
              <a:rPr lang="en-US" altLang="ja-JP" sz="1400" dirty="0"/>
              <a:t>DTM</a:t>
            </a:r>
            <a:r>
              <a:rPr lang="ja-JP" altLang="en-US" sz="1400" dirty="0"/>
              <a:t>地形データと共に水理モデルで解析した。解析結果を</a:t>
            </a:r>
            <a:r>
              <a:rPr lang="en-US" altLang="ja-JP" sz="1400" dirty="0"/>
              <a:t>UC-win/Road</a:t>
            </a:r>
            <a:r>
              <a:rPr lang="ja-JP" altLang="en-US" sz="1400" dirty="0"/>
              <a:t>へ読み込み、洪水状況とハザード・リスクを</a:t>
            </a:r>
            <a:r>
              <a:rPr lang="en-US" altLang="ja-JP" sz="1400" dirty="0"/>
              <a:t>3</a:t>
            </a:r>
            <a:r>
              <a:rPr lang="ja-JP" altLang="en-US" sz="1400" dirty="0"/>
              <a:t>次元バーチャルで表現した。また、今回</a:t>
            </a:r>
            <a:r>
              <a:rPr lang="en-US" altLang="ja-JP" sz="1400" dirty="0"/>
              <a:t>xpswmm</a:t>
            </a:r>
            <a:r>
              <a:rPr lang="ja-JP" altLang="en-US" sz="1400" dirty="0"/>
              <a:t>と</a:t>
            </a:r>
            <a:r>
              <a:rPr lang="en-US" altLang="ja-JP" sz="1400" dirty="0"/>
              <a:t>UC-win/Road</a:t>
            </a:r>
            <a:r>
              <a:rPr lang="ja-JP" altLang="en-US" sz="1400" dirty="0"/>
              <a:t>の連携活用は氾濫高原国際会議等でも発表され、合意形成のツールとして大役を果たした。</a:t>
            </a:r>
            <a:endParaRPr kumimoji="0" lang="ja-JP" altLang="en-US" sz="1400" b="1" dirty="0"/>
          </a:p>
        </p:txBody>
      </p:sp>
      <p:sp>
        <p:nvSpPr>
          <p:cNvPr id="2" name="正方形/長方形 1"/>
          <p:cNvSpPr/>
          <p:nvPr/>
        </p:nvSpPr>
        <p:spPr>
          <a:xfrm>
            <a:off x="4641170" y="7456884"/>
            <a:ext cx="2782120" cy="338463"/>
          </a:xfrm>
          <a:prstGeom prst="rect">
            <a:avLst/>
          </a:prstGeom>
        </p:spPr>
        <p:txBody>
          <a:bodyPr wrap="none" lIns="91351" tIns="45675" rIns="91351" bIns="45675">
            <a:spAutoFit/>
          </a:bodyPr>
          <a:lstStyle/>
          <a:p>
            <a:r>
              <a:rPr lang="en-US" altLang="ja-JP" sz="1600" dirty="0">
                <a:hlinkClick r:id="rId2"/>
              </a:rPr>
              <a:t>a3s://114.160.221.169:5662/</a:t>
            </a:r>
            <a:endParaRPr lang="ja-JP" altLang="en-US" sz="1600" dirty="0"/>
          </a:p>
        </p:txBody>
      </p:sp>
      <p:sp>
        <p:nvSpPr>
          <p:cNvPr id="11" name="Rectangle 11"/>
          <p:cNvSpPr>
            <a:spLocks noChangeArrowheads="1"/>
          </p:cNvSpPr>
          <p:nvPr/>
        </p:nvSpPr>
        <p:spPr bwMode="auto">
          <a:xfrm>
            <a:off x="7674080" y="7456889"/>
            <a:ext cx="1319741" cy="338271"/>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600" dirty="0">
                <a:solidFill>
                  <a:srgbClr val="000000"/>
                </a:solidFill>
                <a:hlinkClick r:id="rId3" action="ppaction://hlinkfile"/>
              </a:rPr>
              <a:t>作品紹介</a:t>
            </a:r>
            <a:r>
              <a:rPr lang="en-US" altLang="ja-JP" sz="1600" dirty="0">
                <a:solidFill>
                  <a:srgbClr val="000000"/>
                </a:solidFill>
                <a:hlinkClick r:id="rId3" action="ppaction://hlinkfile"/>
              </a:rPr>
              <a:t>AVI</a:t>
            </a:r>
            <a:endParaRPr lang="ja-JP" altLang="en-US" sz="1600" dirty="0">
              <a:solidFill>
                <a:srgbClr val="000000"/>
              </a:solidFill>
            </a:endParaRPr>
          </a:p>
        </p:txBody>
      </p:sp>
      <p:sp>
        <p:nvSpPr>
          <p:cNvPr id="12" name="正方形/長方形 11"/>
          <p:cNvSpPr/>
          <p:nvPr/>
        </p:nvSpPr>
        <p:spPr>
          <a:xfrm>
            <a:off x="-19077" y="0"/>
            <a:ext cx="11334785" cy="615950"/>
          </a:xfrm>
          <a:prstGeom prst="rect">
            <a:avLst/>
          </a:prstGeom>
          <a:solidFill>
            <a:srgbClr val="B2D1A7"/>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4" rIns="91386" bIns="45694" rtlCol="0" anchor="ctr"/>
          <a:lstStyle/>
          <a:p>
            <a:pPr algn="ctr"/>
            <a:endParaRPr kumimoji="1" lang="ja-JP" altLang="en-US"/>
          </a:p>
        </p:txBody>
      </p:sp>
      <p:pic>
        <p:nvPicPr>
          <p:cNvPr id="13" name="Picture 4"/>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977900" y="1040486"/>
            <a:ext cx="4319910" cy="38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
          <p:cNvSpPr>
            <a:spLocks noChangeArrowheads="1"/>
          </p:cNvSpPr>
          <p:nvPr/>
        </p:nvSpPr>
        <p:spPr bwMode="auto">
          <a:xfrm>
            <a:off x="5297822" y="976172"/>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56" tIns="66341" rIns="132656" bIns="66341">
            <a:spAutoFit/>
          </a:bodyPr>
          <a:lstStyle/>
          <a:p>
            <a:pPr defTabSz="1324476" eaLnBrk="0" fontAlgn="auto" hangingPunct="0">
              <a:spcBef>
                <a:spcPts val="0"/>
              </a:spcBef>
              <a:spcAft>
                <a:spcPts val="0"/>
              </a:spcAft>
              <a:defRPr/>
            </a:pPr>
            <a:r>
              <a:rPr kumimoji="0" lang="ja-JP" altLang="en-US" sz="2900" b="1" kern="0" dirty="0">
                <a:solidFill>
                  <a:srgbClr val="000000"/>
                </a:solidFill>
                <a:latin typeface="Arial" charset="0"/>
              </a:rPr>
              <a:t>ノミネート賞</a:t>
            </a:r>
          </a:p>
        </p:txBody>
      </p:sp>
      <p:sp>
        <p:nvSpPr>
          <p:cNvPr id="16" name="Rectangle 12"/>
          <p:cNvSpPr>
            <a:spLocks noChangeArrowheads="1"/>
          </p:cNvSpPr>
          <p:nvPr/>
        </p:nvSpPr>
        <p:spPr bwMode="auto">
          <a:xfrm>
            <a:off x="1236171" y="1624018"/>
            <a:ext cx="9606461" cy="865377"/>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ja-JP" altLang="en-US" sz="2800" b="1" dirty="0">
                <a:solidFill>
                  <a:srgbClr val="7F130B"/>
                </a:solidFill>
                <a:effectLst>
                  <a:outerShdw blurRad="38100" dist="38100" dir="2700000" algn="tl">
                    <a:srgbClr val="C0C0C0"/>
                  </a:outerShdw>
                </a:effectLst>
                <a:latin typeface="メイリオ" pitchFamily="50" charset="-128"/>
                <a:ea typeface="メイリオ" pitchFamily="50" charset="-128"/>
              </a:rPr>
              <a:t>運転サポートエージェント</a:t>
            </a:r>
            <a:r>
              <a:rPr lang="en-US" altLang="ja-JP" sz="28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2800" b="1" dirty="0">
                <a:solidFill>
                  <a:srgbClr val="7F130B"/>
                </a:solidFill>
                <a:effectLst>
                  <a:outerShdw blurRad="38100" dist="38100" dir="2700000" algn="tl">
                    <a:srgbClr val="C0C0C0"/>
                  </a:outerShdw>
                </a:effectLst>
                <a:latin typeface="メイリオ" pitchFamily="50" charset="-128"/>
                <a:ea typeface="メイリオ" pitchFamily="50" charset="-128"/>
              </a:rPr>
              <a:t>シミュレーション</a:t>
            </a:r>
            <a:endParaRPr lang="en-US" altLang="ja-JP" sz="2800"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ja-JP" altLang="en-US" b="1" dirty="0"/>
              <a:t>同志社大学</a:t>
            </a:r>
            <a:endParaRPr lang="en-US" altLang="ja-JP" b="1" dirty="0">
              <a:effectLst>
                <a:outerShdw blurRad="38100" dist="38100" dir="2700000" algn="tl">
                  <a:srgbClr val="C0C0C0"/>
                </a:outerShdw>
              </a:effectLst>
              <a:ea typeface="ＭＳ Ｐゴシック" charset="-128"/>
            </a:endParaRPr>
          </a:p>
        </p:txBody>
      </p:sp>
      <p:sp>
        <p:nvSpPr>
          <p:cNvPr id="17" name="Text Box 9"/>
          <p:cNvSpPr txBox="1">
            <a:spLocks noChangeArrowheads="1"/>
          </p:cNvSpPr>
          <p:nvPr/>
        </p:nvSpPr>
        <p:spPr bwMode="auto">
          <a:xfrm>
            <a:off x="4641173" y="2416328"/>
            <a:ext cx="6488793" cy="166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en-US" altLang="ja-JP" sz="1400" dirty="0"/>
              <a:t>VR</a:t>
            </a:r>
            <a:r>
              <a:rPr lang="ja-JP" altLang="en-US" sz="1400" dirty="0"/>
              <a:t>環境を用いて、次世代の協調型運転サポートエージェントシミュレーションの研究開発を行う事を目的としている。移動式三次元計測システムにより、計測された点群情報を元に、</a:t>
            </a:r>
            <a:r>
              <a:rPr lang="en-US" altLang="ja-JP" sz="1400" dirty="0"/>
              <a:t>VR</a:t>
            </a:r>
            <a:r>
              <a:rPr lang="ja-JP" altLang="en-US" sz="1400" dirty="0"/>
              <a:t>データの作成を行い、センシング実験場として使用される大学構内を高精度に再現している。実車パーツを用いたドライビングシミュレータ、全方位カメラ・レーザーライダーユニットを搭載し、高度な自動制御が可能な超小型電気自動車と組み合わせたシステムを構築することで、高度な研究の実施を可能としている。 </a:t>
            </a:r>
            <a:endParaRPr kumimoji="0" lang="ja-JP" altLang="en-US" sz="1400" b="1" dirty="0"/>
          </a:p>
        </p:txBody>
      </p:sp>
      <p:sp>
        <p:nvSpPr>
          <p:cNvPr id="19" name="正方形/長方形 18"/>
          <p:cNvSpPr/>
          <p:nvPr/>
        </p:nvSpPr>
        <p:spPr>
          <a:xfrm>
            <a:off x="4641170" y="4000501"/>
            <a:ext cx="2782120" cy="338463"/>
          </a:xfrm>
          <a:prstGeom prst="rect">
            <a:avLst/>
          </a:prstGeom>
        </p:spPr>
        <p:txBody>
          <a:bodyPr wrap="none" lIns="91351" tIns="45675" rIns="91351" bIns="45675">
            <a:spAutoFit/>
          </a:bodyPr>
          <a:lstStyle/>
          <a:p>
            <a:r>
              <a:rPr lang="en-US" altLang="ja-JP" sz="1600" dirty="0">
                <a:hlinkClick r:id="rId5"/>
              </a:rPr>
              <a:t>a3s://114.179.103.22:20042/</a:t>
            </a:r>
            <a:endParaRPr lang="ja-JP" altLang="en-US" sz="1600" dirty="0"/>
          </a:p>
        </p:txBody>
      </p:sp>
      <p:sp>
        <p:nvSpPr>
          <p:cNvPr id="20" name="Rectangle 11"/>
          <p:cNvSpPr>
            <a:spLocks noChangeArrowheads="1"/>
          </p:cNvSpPr>
          <p:nvPr/>
        </p:nvSpPr>
        <p:spPr bwMode="auto">
          <a:xfrm>
            <a:off x="7674080" y="4000695"/>
            <a:ext cx="1319741" cy="338271"/>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600" dirty="0">
                <a:solidFill>
                  <a:srgbClr val="000000"/>
                </a:solidFill>
                <a:hlinkClick r:id="rId6" action="ppaction://hlinkfile"/>
              </a:rPr>
              <a:t>作品紹介</a:t>
            </a:r>
            <a:r>
              <a:rPr lang="en-US" altLang="ja-JP" sz="1600" dirty="0">
                <a:solidFill>
                  <a:srgbClr val="000000"/>
                </a:solidFill>
                <a:hlinkClick r:id="rId6" action="ppaction://hlinkfile"/>
              </a:rPr>
              <a:t>AVI</a:t>
            </a:r>
            <a:endParaRPr lang="ja-JP" altLang="en-US" sz="1600" dirty="0">
              <a:solidFill>
                <a:srgbClr val="000000"/>
              </a:solidFill>
            </a:endParaRPr>
          </a:p>
        </p:txBody>
      </p:sp>
      <p:pic>
        <p:nvPicPr>
          <p:cNvPr id="21" name="Picture 3" descr="\\TAKASHIMA-MOUSE\takashima-共有\PPT素材\VR-rogo.pn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53994" y="136072"/>
            <a:ext cx="4177777" cy="419630"/>
          </a:xfrm>
          <a:prstGeom prst="rect">
            <a:avLst/>
          </a:prstGeom>
          <a:noFill/>
          <a:extLst>
            <a:ext uri="{909E8E84-426E-40DD-AFC4-6F175D3DCCD1}">
              <a14:hiddenFill xmlns:a14="http://schemas.microsoft.com/office/drawing/2010/main">
                <a:solidFill>
                  <a:srgbClr val="FFFFFF"/>
                </a:solidFill>
              </a14:hiddenFill>
            </a:ext>
          </a:extLst>
        </p:spPr>
      </p:pic>
      <p:pic>
        <p:nvPicPr>
          <p:cNvPr id="6963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49341" y="2416178"/>
            <a:ext cx="3326400" cy="187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33417" y="5797192"/>
            <a:ext cx="3326400" cy="187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319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a:spLocks noChangeArrowheads="1"/>
          </p:cNvSpPr>
          <p:nvPr/>
        </p:nvSpPr>
        <p:spPr bwMode="auto">
          <a:xfrm>
            <a:off x="1173338" y="2198837"/>
            <a:ext cx="9087922" cy="1650207"/>
          </a:xfrm>
          <a:prstGeom prst="rect">
            <a:avLst/>
          </a:prstGeom>
          <a:noFill/>
          <a:ln w="9525">
            <a:noFill/>
            <a:miter lim="800000"/>
            <a:headEnd/>
            <a:tailEnd/>
          </a:ln>
          <a:effectLst/>
        </p:spPr>
        <p:txBody>
          <a:bodyPr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津波・避難解析結果を用いた</a:t>
            </a:r>
            <a:endPar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spcBef>
                <a:spcPct val="20000"/>
              </a:spcBef>
              <a:defRPr/>
            </a:pP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シミュレーション</a:t>
            </a:r>
            <a:endPar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ct val="20000"/>
              </a:spcBef>
              <a:defRPr/>
            </a:pPr>
            <a:r>
              <a:rPr lang="ja-JP" altLang="en-US" b="1" dirty="0">
                <a:effectLst>
                  <a:outerShdw blurRad="38100" dist="38100" dir="2700000" algn="tl">
                    <a:srgbClr val="C0C0C0"/>
                  </a:outerShdw>
                </a:effectLst>
                <a:ea typeface="ＭＳ Ｐゴシック" charset="-128"/>
              </a:rPr>
              <a:t>パシフィックコンサルタンツ株式会社</a:t>
            </a:r>
            <a:endParaRPr lang="en-US" altLang="ja-JP" b="1" dirty="0">
              <a:effectLst>
                <a:outerShdw blurRad="38100" dist="38100" dir="2700000" algn="tl">
                  <a:srgbClr val="C0C0C0"/>
                </a:outerShdw>
              </a:effectLst>
              <a:ea typeface="ＭＳ Ｐゴシック" charset="-128"/>
            </a:endParaRPr>
          </a:p>
        </p:txBody>
      </p:sp>
      <p:pic>
        <p:nvPicPr>
          <p:cNvPr id="6" name="Picture 11" descr="excel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049" y="1288202"/>
            <a:ext cx="5642769" cy="84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6665962" y="1479554"/>
            <a:ext cx="3927896" cy="50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400" b="1" kern="0" dirty="0"/>
              <a:t>準グランプリ 　優秀賞</a:t>
            </a:r>
          </a:p>
        </p:txBody>
      </p:sp>
      <p:sp>
        <p:nvSpPr>
          <p:cNvPr id="10" name="Text Box 9"/>
          <p:cNvSpPr txBox="1">
            <a:spLocks noChangeArrowheads="1"/>
          </p:cNvSpPr>
          <p:nvPr/>
        </p:nvSpPr>
        <p:spPr bwMode="auto">
          <a:xfrm>
            <a:off x="5717299" y="4144519"/>
            <a:ext cx="5388649" cy="230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eaLnBrk="1" hangingPunct="1">
              <a:lnSpc>
                <a:spcPct val="120000"/>
              </a:lnSpc>
              <a:spcBef>
                <a:spcPct val="50000"/>
              </a:spcBef>
            </a:pPr>
            <a:r>
              <a:rPr kumimoji="0" lang="ja-JP" altLang="en-US" sz="1700" b="1" dirty="0"/>
              <a:t>津波対策におけるコンサルティング過程において、動的な波の動きを考慮した津波解析結果、緊急時の車両交通をミクロモデルによりシミュレーションした避難解析結果を総合的に考慮した結果を導き出している。これらの結果を、同一の</a:t>
            </a:r>
            <a:r>
              <a:rPr kumimoji="0" lang="en-US" altLang="ja-JP" sz="1700" b="1" dirty="0"/>
              <a:t>VR</a:t>
            </a:r>
            <a:r>
              <a:rPr kumimoji="0" lang="ja-JP" altLang="en-US" sz="1700" b="1" dirty="0"/>
              <a:t>空間内で可視化を行ない評価することで、従来型のコンサルティング手法に比べ多大な効果を得ることが可能となっている。</a:t>
            </a:r>
          </a:p>
        </p:txBody>
      </p:sp>
      <p:sp>
        <p:nvSpPr>
          <p:cNvPr id="4" name="正方形/長方形 3"/>
          <p:cNvSpPr/>
          <p:nvPr/>
        </p:nvSpPr>
        <p:spPr>
          <a:xfrm>
            <a:off x="7386644" y="6968660"/>
            <a:ext cx="3585289" cy="415407"/>
          </a:xfrm>
          <a:prstGeom prst="rect">
            <a:avLst/>
          </a:prstGeom>
        </p:spPr>
        <p:txBody>
          <a:bodyPr wrap="none" lIns="91351" tIns="45675" rIns="91351" bIns="45675">
            <a:spAutoFit/>
          </a:bodyPr>
          <a:lstStyle/>
          <a:p>
            <a:r>
              <a:rPr lang="en-US" altLang="ja-JP" dirty="0">
                <a:hlinkClick r:id="rId3"/>
              </a:rPr>
              <a:t>a3s://114.160.221.169:5781/</a:t>
            </a:r>
            <a:endParaRPr lang="ja-JP" altLang="en-US" dirty="0"/>
          </a:p>
        </p:txBody>
      </p:sp>
      <p:sp>
        <p:nvSpPr>
          <p:cNvPr id="11" name="Rectangle 11"/>
          <p:cNvSpPr>
            <a:spLocks noChangeArrowheads="1"/>
          </p:cNvSpPr>
          <p:nvPr/>
        </p:nvSpPr>
        <p:spPr bwMode="auto">
          <a:xfrm>
            <a:off x="7386051" y="7384158"/>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4" action="ppaction://hlinkfile"/>
              </a:rPr>
              <a:t>作品紹介</a:t>
            </a:r>
            <a:r>
              <a:rPr lang="en-US" altLang="ja-JP" dirty="0">
                <a:solidFill>
                  <a:srgbClr val="000000"/>
                </a:solidFill>
                <a:hlinkClick r:id="rId4" action="ppaction://hlinkfile"/>
              </a:rPr>
              <a:t>AVI</a:t>
            </a:r>
            <a:endParaRPr lang="ja-JP" altLang="en-US" dirty="0">
              <a:solidFill>
                <a:srgbClr val="000000"/>
              </a:solidFill>
            </a:endParaRPr>
          </a:p>
        </p:txBody>
      </p:sp>
      <p:sp>
        <p:nvSpPr>
          <p:cNvPr id="12" name="正方形/長方形 11"/>
          <p:cNvSpPr/>
          <p:nvPr/>
        </p:nvSpPr>
        <p:spPr>
          <a:xfrm>
            <a:off x="-19077" y="0"/>
            <a:ext cx="11334785" cy="615950"/>
          </a:xfrm>
          <a:prstGeom prst="rect">
            <a:avLst/>
          </a:prstGeom>
          <a:solidFill>
            <a:srgbClr val="69A355"/>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4" rIns="91386" bIns="45694" rtlCol="0" anchor="ctr"/>
          <a:lstStyle/>
          <a:p>
            <a:pPr algn="ctr"/>
            <a:endParaRPr kumimoji="1" lang="ja-JP" altLang="en-US"/>
          </a:p>
        </p:txBody>
      </p:sp>
      <p:pic>
        <p:nvPicPr>
          <p:cNvPr id="13" name="Picture 4" descr="C:\data\印刷\DesignFestival\デザインフェスティバル2013\PPT\PPT画像\コンテスト-ロゴ小.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37978" y="327338"/>
            <a:ext cx="4478483" cy="490139"/>
          </a:xfrm>
          <a:prstGeom prst="rect">
            <a:avLst/>
          </a:prstGeom>
          <a:noFill/>
          <a:extLst>
            <a:ext uri="{909E8E84-426E-40DD-AFC4-6F175D3DCCD1}">
              <a14:hiddenFill xmlns:a14="http://schemas.microsoft.com/office/drawing/2010/main">
                <a:solidFill>
                  <a:srgbClr val="FFFFFF"/>
                </a:solidFill>
              </a14:hiddenFill>
            </a:ext>
          </a:extLst>
        </p:spPr>
      </p:pic>
      <p:pic>
        <p:nvPicPr>
          <p:cNvPr id="73730" name="Picture 2" descr="http://vrcon.forum8.jp/data/2013-017-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276" y="3568700"/>
            <a:ext cx="4736520" cy="2664294"/>
          </a:xfrm>
          <a:prstGeom prst="rect">
            <a:avLst/>
          </a:prstGeom>
          <a:noFill/>
          <a:extLst>
            <a:ext uri="{909E8E84-426E-40DD-AFC4-6F175D3DCCD1}">
              <a14:hiddenFill xmlns:a14="http://schemas.microsoft.com/office/drawing/2010/main">
                <a:solidFill>
                  <a:srgbClr val="FFFFFF"/>
                </a:solidFill>
              </a14:hiddenFill>
            </a:ext>
          </a:extLst>
        </p:spPr>
      </p:pic>
      <p:pic>
        <p:nvPicPr>
          <p:cNvPr id="86018"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849564" y="6025399"/>
            <a:ext cx="2799390" cy="186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849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3" action="ppaction://hlinksldjump"/>
              </a:rPr>
              <a:t>コンテンツ</a:t>
            </a:r>
            <a:endParaRPr lang="ja-JP" altLang="en-US" sz="1200" b="1" dirty="0">
              <a:solidFill>
                <a:srgbClr val="CCECFF"/>
              </a:solidFill>
            </a:endParaRPr>
          </a:p>
        </p:txBody>
      </p:sp>
      <p:sp>
        <p:nvSpPr>
          <p:cNvPr id="13" name="右カーブ矢印 12">
            <a:hlinkClick r:id="rId4"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
        <p:nvSpPr>
          <p:cNvPr id="14" name="Rectangle 12"/>
          <p:cNvSpPr>
            <a:spLocks noChangeArrowheads="1"/>
          </p:cNvSpPr>
          <p:nvPr/>
        </p:nvSpPr>
        <p:spPr bwMode="auto">
          <a:xfrm>
            <a:off x="741874" y="1984279"/>
            <a:ext cx="9884528" cy="102234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en-US" altLang="ja-JP" sz="3400"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等体感型研修システム</a:t>
            </a:r>
            <a:endParaRPr lang="en-US" altLang="zh-TW" sz="3400"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ct val="20000"/>
              </a:spcBef>
              <a:defRPr/>
            </a:pPr>
            <a:r>
              <a:rPr lang="ja-JP" altLang="en-US" b="1" dirty="0"/>
              <a:t>東日本高速道路株式会社</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15" name="Text Box 9"/>
          <p:cNvSpPr txBox="1">
            <a:spLocks noChangeArrowheads="1"/>
          </p:cNvSpPr>
          <p:nvPr/>
        </p:nvSpPr>
        <p:spPr bwMode="auto">
          <a:xfrm>
            <a:off x="6378576" y="3424436"/>
            <a:ext cx="4679950" cy="214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高速道路の舗装、橋梁、土工に関する基本知識の習得を目的とした研修用</a:t>
            </a:r>
            <a:r>
              <a:rPr lang="en-US" altLang="ja-JP" sz="1600" dirty="0"/>
              <a:t>VR</a:t>
            </a:r>
            <a:r>
              <a:rPr lang="ja-JP" altLang="en-US" sz="1600" dirty="0"/>
              <a:t>コンテンツを制作した。土木施設の基本構造、施工の流れ、損傷メカニズム、地盤沈下対策を</a:t>
            </a:r>
            <a:r>
              <a:rPr lang="en-US" altLang="ja-JP" sz="1600" dirty="0"/>
              <a:t>VR</a:t>
            </a:r>
            <a:r>
              <a:rPr lang="ja-JP" altLang="en-US" sz="1600" dirty="0"/>
              <a:t>で表現し、実際には見ることができない内部構造や地中の変化の様子なども、</a:t>
            </a:r>
            <a:r>
              <a:rPr lang="en-US" altLang="ja-JP" sz="1600" dirty="0"/>
              <a:t>3D</a:t>
            </a:r>
            <a:r>
              <a:rPr lang="ja-JP" altLang="en-US" sz="1600" dirty="0"/>
              <a:t>プロジェクタや</a:t>
            </a:r>
            <a:r>
              <a:rPr lang="en-US" altLang="ja-JP" sz="1600" dirty="0"/>
              <a:t>HMD</a:t>
            </a:r>
            <a:r>
              <a:rPr lang="ja-JP" altLang="en-US" sz="1600" dirty="0"/>
              <a:t>によって臨場感を伴って視聴・体感することを可能としている。</a:t>
            </a:r>
            <a:endParaRPr kumimoji="0" lang="ja-JP" altLang="en-US" sz="1600" b="1" dirty="0">
              <a:solidFill>
                <a:prstClr val="black"/>
              </a:solidFill>
            </a:endParaRPr>
          </a:p>
        </p:txBody>
      </p:sp>
      <p:pic>
        <p:nvPicPr>
          <p:cNvPr id="18" name="Picture 11" descr="excell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274" y="1120181"/>
            <a:ext cx="5642769" cy="84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p:cNvSpPr>
            <a:spLocks noChangeArrowheads="1"/>
          </p:cNvSpPr>
          <p:nvPr/>
        </p:nvSpPr>
        <p:spPr bwMode="auto">
          <a:xfrm>
            <a:off x="6204187" y="1311536"/>
            <a:ext cx="3927896" cy="50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400" b="1" kern="0" dirty="0"/>
              <a:t>準グランプリ 　優秀賞</a:t>
            </a:r>
          </a:p>
        </p:txBody>
      </p:sp>
      <p:pic>
        <p:nvPicPr>
          <p:cNvPr id="105474" name="Picture 2" descr="http://vrcon.forum8.jp/image/3dvr-18/VRCON2019-0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075" y="3496444"/>
            <a:ext cx="5664000" cy="3186000"/>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6377930" y="6088732"/>
            <a:ext cx="4499001" cy="415407"/>
          </a:xfrm>
          <a:prstGeom prst="rect">
            <a:avLst/>
          </a:prstGeom>
        </p:spPr>
        <p:txBody>
          <a:bodyPr wrap="none" lIns="91351" tIns="45675" rIns="91351" bIns="45675">
            <a:spAutoFit/>
          </a:bodyPr>
          <a:lstStyle/>
          <a:p>
            <a:r>
              <a:rPr lang="en-US" altLang="ja-JP" dirty="0">
                <a:hlinkClick r:id="rId7"/>
              </a:rPr>
              <a:t>a3slist://vrcloud.forum8.co.jp/ljt11zt1</a:t>
            </a:r>
            <a:endParaRPr lang="ja-JP" altLang="en-US" dirty="0"/>
          </a:p>
        </p:txBody>
      </p:sp>
      <p:sp>
        <p:nvSpPr>
          <p:cNvPr id="24" name="Rectangle 11"/>
          <p:cNvSpPr>
            <a:spLocks noChangeArrowheads="1"/>
          </p:cNvSpPr>
          <p:nvPr/>
        </p:nvSpPr>
        <p:spPr bwMode="auto">
          <a:xfrm>
            <a:off x="6377930" y="6503332"/>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8" action="ppaction://hlinkfile"/>
              </a:rPr>
              <a:t>作品紹介</a:t>
            </a:r>
            <a:r>
              <a:rPr lang="en-US" altLang="ja-JP" dirty="0">
                <a:solidFill>
                  <a:srgbClr val="000000"/>
                </a:solidFill>
                <a:hlinkClick r:id="rId8" action="ppaction://hlinkfile"/>
              </a:rPr>
              <a:t>AVI</a:t>
            </a:r>
            <a:endParaRPr lang="ja-JP" altLang="en-US" dirty="0">
              <a:solidFill>
                <a:srgbClr val="000000"/>
              </a:solidFill>
            </a:endParaRPr>
          </a:p>
        </p:txBody>
      </p:sp>
    </p:spTree>
    <p:extLst>
      <p:ext uri="{BB962C8B-B14F-4D97-AF65-F5344CB8AC3E}">
        <p14:creationId xmlns:p14="http://schemas.microsoft.com/office/powerpoint/2010/main" val="17368004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2"/>
          <p:cNvSpPr>
            <a:spLocks noChangeArrowheads="1"/>
          </p:cNvSpPr>
          <p:nvPr/>
        </p:nvSpPr>
        <p:spPr bwMode="auto">
          <a:xfrm>
            <a:off x="714300" y="1984279"/>
            <a:ext cx="9912102" cy="1022343"/>
          </a:xfrm>
          <a:prstGeom prst="rect">
            <a:avLst/>
          </a:prstGeom>
          <a:noFill/>
          <a:ln w="9525">
            <a:noFill/>
            <a:miter lim="800000"/>
            <a:headEnd/>
            <a:tailEnd/>
          </a:ln>
          <a:effectLst/>
        </p:spPr>
        <p:txBody>
          <a:bodyPr wrap="square" lIns="110245" tIns="55124" rIns="110245" bIns="55124">
            <a:spAutoFit/>
          </a:bodyPr>
          <a:lstStyle/>
          <a:p>
            <a:pPr>
              <a:spcBef>
                <a:spcPct val="20000"/>
              </a:spcBef>
              <a:defRPr/>
            </a:pPr>
            <a:r>
              <a:rPr lang="ja-JP" altLang="en-US" sz="3400" b="1" dirty="0">
                <a:solidFill>
                  <a:srgbClr val="7F130B"/>
                </a:solidFill>
                <a:effectLst>
                  <a:outerShdw blurRad="38100" dist="38100" dir="2700000" algn="tl">
                    <a:srgbClr val="C0C0C0"/>
                  </a:outerShdw>
                </a:effectLst>
                <a:latin typeface="メイリオ" pitchFamily="50" charset="-128"/>
                <a:ea typeface="メイリオ" pitchFamily="50" charset="-128"/>
              </a:rPr>
              <a:t>除雪車運転シミュレータ</a:t>
            </a:r>
          </a:p>
          <a:p>
            <a:pPr algn="r">
              <a:spcBef>
                <a:spcPct val="20000"/>
              </a:spcBef>
              <a:defRPr/>
            </a:pPr>
            <a:r>
              <a:rPr lang="ja-JP" altLang="en-US" b="1" dirty="0"/>
              <a:t>株式会社</a:t>
            </a:r>
            <a:r>
              <a:rPr lang="en-US" altLang="ja-JP" b="1" dirty="0"/>
              <a:t>NICHIJO</a:t>
            </a:r>
            <a:endParaRPr lang="en-US" altLang="ja-JP" b="1" dirty="0">
              <a:solidFill>
                <a:prstClr val="black"/>
              </a:solidFill>
              <a:effectLst>
                <a:outerShdw blurRad="38100" dist="38100" dir="2700000" algn="tl">
                  <a:srgbClr val="C0C0C0"/>
                </a:outerShdw>
              </a:effectLst>
              <a:ea typeface="ＭＳ Ｐゴシック" charset="-128"/>
            </a:endParaRPr>
          </a:p>
        </p:txBody>
      </p:sp>
      <p:sp>
        <p:nvSpPr>
          <p:cNvPr id="5" name="Rectangle 4"/>
          <p:cNvSpPr>
            <a:spLocks noChangeArrowheads="1"/>
          </p:cNvSpPr>
          <p:nvPr/>
        </p:nvSpPr>
        <p:spPr bwMode="auto">
          <a:xfrm>
            <a:off x="3584339" y="1336212"/>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68" tIns="66347" rIns="132668" bIns="66347">
            <a:spAutoFit/>
          </a:bodyPr>
          <a:lstStyle/>
          <a:p>
            <a:pPr defTabSz="1324575" eaLnBrk="0" fontAlgn="auto" hangingPunct="0">
              <a:spcBef>
                <a:spcPts val="0"/>
              </a:spcBef>
              <a:spcAft>
                <a:spcPts val="0"/>
              </a:spcAft>
              <a:defRPr/>
            </a:pPr>
            <a:r>
              <a:rPr kumimoji="0" lang="ja-JP" altLang="en-US" sz="2900" b="1" kern="0" dirty="0">
                <a:solidFill>
                  <a:srgbClr val="000000"/>
                </a:solidFill>
                <a:latin typeface="Arial" charset="0"/>
              </a:rPr>
              <a:t>アイデア賞</a:t>
            </a:r>
          </a:p>
        </p:txBody>
      </p:sp>
      <p:pic>
        <p:nvPicPr>
          <p:cNvPr id="6" name="Picture 5" descr="C:\data\印刷\DesignFestival\第3回-2011\PPT\sozai\con-アイデア.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274" y="1340545"/>
            <a:ext cx="3066942" cy="49173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6378576" y="3424436"/>
            <a:ext cx="4679950" cy="214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600" dirty="0"/>
              <a:t>ロータリ除雪車の操作訓練用のシミュレータを作成。ハンドル・ペダルおよび実車の操作機器を模したボタン・操作レバー類を組み合わせ、</a:t>
            </a:r>
            <a:r>
              <a:rPr lang="en-US" altLang="ja-JP" sz="1600" dirty="0"/>
              <a:t>HMD</a:t>
            </a:r>
            <a:r>
              <a:rPr lang="ja-JP" altLang="en-US" sz="1600" dirty="0"/>
              <a:t>上に各種メータを表示することでリアルな運転環境と操作イメージを再現している。除雪時の作業状況に即した車両運動計算と投雪の計算を行い、状況に応じた適切な操作が体験できる。</a:t>
            </a:r>
            <a:endParaRPr kumimoji="0" lang="ja-JP" altLang="en-US" sz="1600" b="1" dirty="0">
              <a:solidFill>
                <a:prstClr val="black"/>
              </a:solidFill>
            </a:endParaRPr>
          </a:p>
        </p:txBody>
      </p:sp>
      <p:sp>
        <p:nvSpPr>
          <p:cNvPr id="8" name="正方形/長方形 7"/>
          <p:cNvSpPr/>
          <p:nvPr/>
        </p:nvSpPr>
        <p:spPr>
          <a:xfrm>
            <a:off x="6377930" y="6088732"/>
            <a:ext cx="4817165" cy="415407"/>
          </a:xfrm>
          <a:prstGeom prst="rect">
            <a:avLst/>
          </a:prstGeom>
        </p:spPr>
        <p:txBody>
          <a:bodyPr wrap="none" lIns="91351" tIns="45675" rIns="91351" bIns="45675">
            <a:spAutoFit/>
          </a:bodyPr>
          <a:lstStyle/>
          <a:p>
            <a:r>
              <a:rPr lang="en-US" altLang="ja-JP" dirty="0">
                <a:hlinkClick r:id="rId4"/>
              </a:rPr>
              <a:t>a3slist://vrcloud.forum8.co.jp/gqj1mnvy</a:t>
            </a:r>
            <a:endParaRPr lang="ja-JP" altLang="en-US" dirty="0"/>
          </a:p>
        </p:txBody>
      </p:sp>
      <p:sp>
        <p:nvSpPr>
          <p:cNvPr id="9" name="Rectangle 11"/>
          <p:cNvSpPr>
            <a:spLocks noChangeArrowheads="1"/>
          </p:cNvSpPr>
          <p:nvPr/>
        </p:nvSpPr>
        <p:spPr bwMode="auto">
          <a:xfrm>
            <a:off x="6377930" y="6503332"/>
            <a:ext cx="1675673" cy="415216"/>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dirty="0">
                <a:solidFill>
                  <a:srgbClr val="000000"/>
                </a:solidFill>
                <a:hlinkClick r:id="rId5" action="ppaction://hlinkfile"/>
              </a:rPr>
              <a:t>作品紹介</a:t>
            </a:r>
            <a:r>
              <a:rPr lang="en-US" altLang="ja-JP" dirty="0">
                <a:solidFill>
                  <a:srgbClr val="000000"/>
                </a:solidFill>
                <a:hlinkClick r:id="rId5" action="ppaction://hlinkfile"/>
              </a:rPr>
              <a:t>AVI</a:t>
            </a:r>
            <a:endParaRPr lang="ja-JP" altLang="en-US" dirty="0">
              <a:solidFill>
                <a:srgbClr val="000000"/>
              </a:solidFill>
            </a:endParaRPr>
          </a:p>
        </p:txBody>
      </p:sp>
      <p:pic>
        <p:nvPicPr>
          <p:cNvPr id="98306" name="Picture 2" descr="http://vrcon.forum8.jp/image/3dvr-18/VRCON2019-0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274" y="3495675"/>
            <a:ext cx="5663999" cy="318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1"/>
          <p:cNvSpPr txBox="1">
            <a:spLocks noChangeArrowheads="1"/>
          </p:cNvSpPr>
          <p:nvPr/>
        </p:nvSpPr>
        <p:spPr bwMode="auto">
          <a:xfrm>
            <a:off x="10429950" y="7699419"/>
            <a:ext cx="844509" cy="276730"/>
          </a:xfrm>
          <a:prstGeom prst="rect">
            <a:avLst/>
          </a:prstGeom>
          <a:noFill/>
          <a:ln>
            <a:noFill/>
          </a:ln>
          <a:effectLst>
            <a:prstShdw prst="shdw17" dist="17961" dir="13500000">
              <a:srgbClr val="007A5C"/>
            </a:prstShdw>
          </a:effectLst>
        </p:spPr>
        <p:txBody>
          <a:bodyPr wrap="none" lIns="91146" tIns="45587" rIns="91146" bIns="45587">
            <a:spAutoFit/>
          </a:bodyPr>
          <a:lstStyle>
            <a:lvl1pPr eaLnBrk="0" hangingPunct="0">
              <a:defRPr kumimoji="1" sz="2100">
                <a:solidFill>
                  <a:schemeClr val="tx1"/>
                </a:solidFill>
                <a:latin typeface="Arial" pitchFamily="34" charset="0"/>
                <a:ea typeface="ＭＳ Ｐゴシック" pitchFamily="50" charset="-128"/>
              </a:defRPr>
            </a:lvl1pPr>
            <a:lvl2pPr marL="742950" indent="-285750" eaLnBrk="0" hangingPunct="0">
              <a:defRPr kumimoji="1" sz="2100">
                <a:solidFill>
                  <a:schemeClr val="tx1"/>
                </a:solidFill>
                <a:latin typeface="Arial" pitchFamily="34" charset="0"/>
                <a:ea typeface="ＭＳ Ｐゴシック" pitchFamily="50" charset="-128"/>
              </a:defRPr>
            </a:lvl2pPr>
            <a:lvl3pPr marL="1143000" indent="-228600" eaLnBrk="0" hangingPunct="0">
              <a:defRPr kumimoji="1" sz="2100">
                <a:solidFill>
                  <a:schemeClr val="tx1"/>
                </a:solidFill>
                <a:latin typeface="Arial" pitchFamily="34" charset="0"/>
                <a:ea typeface="ＭＳ Ｐゴシック" pitchFamily="50" charset="-128"/>
              </a:defRPr>
            </a:lvl3pPr>
            <a:lvl4pPr marL="1600200" indent="-228600" eaLnBrk="0" hangingPunct="0">
              <a:defRPr kumimoji="1" sz="2100">
                <a:solidFill>
                  <a:schemeClr val="tx1"/>
                </a:solidFill>
                <a:latin typeface="Arial" pitchFamily="34" charset="0"/>
                <a:ea typeface="ＭＳ Ｐゴシック" pitchFamily="50" charset="-128"/>
              </a:defRPr>
            </a:lvl4pPr>
            <a:lvl5pPr marL="2057400" indent="-228600" eaLnBrk="0" hangingPunct="0">
              <a:defRPr kumimoji="1" sz="21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r">
              <a:defRPr/>
            </a:pPr>
            <a:r>
              <a:rPr lang="ja-JP" altLang="en-US" sz="1200" b="1" dirty="0">
                <a:solidFill>
                  <a:srgbClr val="CCECFF"/>
                </a:solidFill>
                <a:hlinkClick r:id="rId7" action="ppaction://hlinksldjump"/>
              </a:rPr>
              <a:t>コンテンツ</a:t>
            </a:r>
            <a:endParaRPr lang="ja-JP" altLang="en-US" sz="1200" b="1" dirty="0">
              <a:solidFill>
                <a:srgbClr val="CCECFF"/>
              </a:solidFill>
            </a:endParaRPr>
          </a:p>
        </p:txBody>
      </p:sp>
      <p:sp>
        <p:nvSpPr>
          <p:cNvPr id="12" name="右カーブ矢印 11">
            <a:hlinkClick r:id="rId8" action="ppaction://hlinksldjump"/>
          </p:cNvPr>
          <p:cNvSpPr/>
          <p:nvPr/>
        </p:nvSpPr>
        <p:spPr>
          <a:xfrm rot="10800000">
            <a:off x="9813062" y="7670733"/>
            <a:ext cx="236776" cy="2880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91184" tIns="45604" rIns="91184" bIns="45604"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64024088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takashima\Pictures\図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24"/>
          <a:stretch/>
        </p:blipFill>
        <p:spPr bwMode="auto">
          <a:xfrm>
            <a:off x="0" y="-1"/>
            <a:ext cx="11315700" cy="8001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60095" y="1184502"/>
            <a:ext cx="4319910" cy="38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4780017" y="1120188"/>
            <a:ext cx="3400389" cy="58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2656" tIns="66341" rIns="132656" bIns="66341">
            <a:spAutoFit/>
          </a:bodyPr>
          <a:lstStyle/>
          <a:p>
            <a:pPr defTabSz="1324476" eaLnBrk="0" fontAlgn="auto" hangingPunct="0">
              <a:spcBef>
                <a:spcPts val="0"/>
              </a:spcBef>
              <a:spcAft>
                <a:spcPts val="0"/>
              </a:spcAft>
              <a:defRPr/>
            </a:pPr>
            <a:r>
              <a:rPr kumimoji="0" lang="ja-JP" altLang="en-US" sz="2900" b="1" kern="0" dirty="0">
                <a:solidFill>
                  <a:srgbClr val="000000"/>
                </a:solidFill>
                <a:latin typeface="Arial" charset="0"/>
              </a:rPr>
              <a:t>ノミネート賞</a:t>
            </a:r>
          </a:p>
        </p:txBody>
      </p:sp>
      <p:sp>
        <p:nvSpPr>
          <p:cNvPr id="9" name="Rectangle 12"/>
          <p:cNvSpPr>
            <a:spLocks noChangeArrowheads="1"/>
          </p:cNvSpPr>
          <p:nvPr/>
        </p:nvSpPr>
        <p:spPr bwMode="auto">
          <a:xfrm>
            <a:off x="342913" y="1696244"/>
            <a:ext cx="4810881" cy="680711"/>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安謝川</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BOX</a:t>
            </a: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工事</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VR</a:t>
            </a:r>
          </a:p>
          <a:p>
            <a:pPr algn="r">
              <a:spcBef>
                <a:spcPts val="0"/>
              </a:spcBef>
              <a:defRPr/>
            </a:pPr>
            <a:r>
              <a:rPr lang="ja-JP" altLang="en-US" sz="1600" b="1" dirty="0"/>
              <a:t>株式会社福地組</a:t>
            </a:r>
            <a:endParaRPr lang="en-US" altLang="ja-JP" sz="1600" b="1" dirty="0">
              <a:effectLst>
                <a:outerShdw blurRad="38100" dist="38100" dir="2700000" algn="tl">
                  <a:srgbClr val="C0C0C0"/>
                </a:outerShdw>
              </a:effectLst>
              <a:ea typeface="ＭＳ Ｐゴシック" charset="-128"/>
            </a:endParaRPr>
          </a:p>
        </p:txBody>
      </p:sp>
      <p:sp>
        <p:nvSpPr>
          <p:cNvPr id="10" name="Text Box 9"/>
          <p:cNvSpPr txBox="1">
            <a:spLocks noChangeArrowheads="1"/>
          </p:cNvSpPr>
          <p:nvPr/>
        </p:nvSpPr>
        <p:spPr bwMode="auto">
          <a:xfrm>
            <a:off x="402833" y="2449689"/>
            <a:ext cx="4750961" cy="12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ボックスカルバート付替え工事の住民説明用</a:t>
            </a:r>
            <a:r>
              <a:rPr lang="en-US" altLang="ja-JP" sz="1200" dirty="0"/>
              <a:t>VR</a:t>
            </a:r>
            <a:r>
              <a:rPr lang="ja-JP" altLang="en-US" sz="1200" dirty="0"/>
              <a:t>データを作成。施工方法や工期について施工シミュレーションにて説明を行う。上記に加えて資材搬入路の説明、迂回ルート案内用のスクリプトも作成し住民説明会時にわかりやすいと評価を得た。また工事範囲周辺の建築物は点群で表現することで作成期間を抑えることが出来た。</a:t>
            </a:r>
            <a:endParaRPr kumimoji="0" lang="ja-JP" altLang="en-US" sz="1200" b="1" dirty="0"/>
          </a:p>
        </p:txBody>
      </p:sp>
      <p:sp>
        <p:nvSpPr>
          <p:cNvPr id="11" name="正方形/長方形 10"/>
          <p:cNvSpPr/>
          <p:nvPr/>
        </p:nvSpPr>
        <p:spPr>
          <a:xfrm>
            <a:off x="444426" y="5512668"/>
            <a:ext cx="3228589" cy="307686"/>
          </a:xfrm>
          <a:prstGeom prst="rect">
            <a:avLst/>
          </a:prstGeom>
        </p:spPr>
        <p:txBody>
          <a:bodyPr wrap="none" lIns="91351" tIns="45675" rIns="91351" bIns="45675">
            <a:spAutoFit/>
          </a:bodyPr>
          <a:lstStyle/>
          <a:p>
            <a:r>
              <a:rPr lang="en-US" altLang="ja-JP" sz="1400" dirty="0">
                <a:hlinkClick r:id="rId4"/>
              </a:rPr>
              <a:t>a3slist://vrcloud.forum8.co.jp/68s422kj</a:t>
            </a:r>
            <a:endParaRPr lang="ja-JP" altLang="en-US" sz="1400" dirty="0"/>
          </a:p>
        </p:txBody>
      </p:sp>
      <p:sp>
        <p:nvSpPr>
          <p:cNvPr id="12" name="Rectangle 11"/>
          <p:cNvSpPr>
            <a:spLocks noChangeArrowheads="1"/>
          </p:cNvSpPr>
          <p:nvPr/>
        </p:nvSpPr>
        <p:spPr bwMode="auto">
          <a:xfrm>
            <a:off x="3601007" y="5512916"/>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5" action="ppaction://hlinkfile"/>
              </a:rPr>
              <a:t>作品紹介</a:t>
            </a:r>
            <a:r>
              <a:rPr lang="en-US" altLang="ja-JP" sz="1400" dirty="0">
                <a:solidFill>
                  <a:srgbClr val="000000"/>
                </a:solidFill>
                <a:hlinkClick r:id="rId5" action="ppaction://hlinkfile"/>
              </a:rPr>
              <a:t>AVI</a:t>
            </a:r>
            <a:endParaRPr lang="ja-JP" altLang="en-US" sz="1400" dirty="0">
              <a:solidFill>
                <a:srgbClr val="000000"/>
              </a:solidFill>
            </a:endParaRPr>
          </a:p>
        </p:txBody>
      </p:sp>
      <p:pic>
        <p:nvPicPr>
          <p:cNvPr id="103426" name="Picture 2" descr="http://vrcon.forum8.jp/image/3dvr-18/VRCON2019-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5269" y="3690486"/>
            <a:ext cx="3186167" cy="179221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12"/>
          <p:cNvSpPr>
            <a:spLocks noChangeArrowheads="1"/>
          </p:cNvSpPr>
          <p:nvPr/>
        </p:nvSpPr>
        <p:spPr bwMode="auto">
          <a:xfrm>
            <a:off x="462356" y="6088732"/>
            <a:ext cx="4810881" cy="680711"/>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運転判断反応評価シミュレータ</a:t>
            </a:r>
            <a:endPar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zh-TW" altLang="en-US" sz="1600" b="1" dirty="0"/>
              <a:t>医療法人知邑舎 岩倉病院</a:t>
            </a:r>
            <a:endParaRPr lang="en-US" altLang="ja-JP" sz="1600" b="1" dirty="0">
              <a:effectLst>
                <a:outerShdw blurRad="38100" dist="38100" dir="2700000" algn="tl">
                  <a:srgbClr val="C0C0C0"/>
                </a:outerShdw>
              </a:effectLst>
              <a:ea typeface="ＭＳ Ｐゴシック" charset="-128"/>
            </a:endParaRPr>
          </a:p>
        </p:txBody>
      </p:sp>
      <p:sp>
        <p:nvSpPr>
          <p:cNvPr id="32" name="Text Box 9"/>
          <p:cNvSpPr txBox="1">
            <a:spLocks noChangeArrowheads="1"/>
          </p:cNvSpPr>
          <p:nvPr/>
        </p:nvSpPr>
        <p:spPr bwMode="auto">
          <a:xfrm>
            <a:off x="522276" y="6769443"/>
            <a:ext cx="4750961" cy="119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広く意識障害を持つ患者向けに運転時の反応を評価するためのドライブシミュレータ。従来、運転への影響の判断が難しかった高次脳機能障害などの場合でも、リアルな運転状況下で、危険事象に対する判断能力や認知機能、反応速度の評価の提示が可能となり、回復期リハビリから社会復帰への支援として活用。</a:t>
            </a:r>
            <a:endParaRPr kumimoji="0" lang="ja-JP" altLang="en-US" sz="1200" b="1" dirty="0"/>
          </a:p>
        </p:txBody>
      </p:sp>
      <p:sp>
        <p:nvSpPr>
          <p:cNvPr id="33" name="正方形/長方形 32"/>
          <p:cNvSpPr/>
          <p:nvPr/>
        </p:nvSpPr>
        <p:spPr>
          <a:xfrm>
            <a:off x="8610178" y="7005763"/>
            <a:ext cx="2502428" cy="523129"/>
          </a:xfrm>
          <a:prstGeom prst="rect">
            <a:avLst/>
          </a:prstGeom>
        </p:spPr>
        <p:txBody>
          <a:bodyPr wrap="none" lIns="91351" tIns="45675" rIns="91351" bIns="45675">
            <a:spAutoFit/>
          </a:bodyPr>
          <a:lstStyle/>
          <a:p>
            <a:r>
              <a:rPr lang="en-US" altLang="ja-JP" sz="1400" dirty="0">
                <a:hlinkClick r:id="rId7"/>
              </a:rPr>
              <a:t>a3slist://vrcloud.forum8.co.jp/</a:t>
            </a:r>
            <a:br>
              <a:rPr lang="en-US" altLang="ja-JP" sz="1400" dirty="0">
                <a:hlinkClick r:id="rId7"/>
              </a:rPr>
            </a:br>
            <a:r>
              <a:rPr lang="en-US" altLang="ja-JP" sz="1400" dirty="0">
                <a:hlinkClick r:id="rId7"/>
              </a:rPr>
              <a:t>gi8l7xam</a:t>
            </a:r>
            <a:endParaRPr lang="ja-JP" altLang="en-US" sz="1400" dirty="0"/>
          </a:p>
        </p:txBody>
      </p:sp>
      <p:sp>
        <p:nvSpPr>
          <p:cNvPr id="34" name="Rectangle 11"/>
          <p:cNvSpPr>
            <a:spLocks noChangeArrowheads="1"/>
          </p:cNvSpPr>
          <p:nvPr/>
        </p:nvSpPr>
        <p:spPr bwMode="auto">
          <a:xfrm>
            <a:off x="8610178" y="7521774"/>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8" action="ppaction://hlinkfile"/>
              </a:rPr>
              <a:t>作品紹介</a:t>
            </a:r>
            <a:r>
              <a:rPr lang="en-US" altLang="ja-JP" sz="1400" dirty="0">
                <a:solidFill>
                  <a:srgbClr val="000000"/>
                </a:solidFill>
                <a:hlinkClick r:id="rId8" action="ppaction://hlinkfile"/>
              </a:rPr>
              <a:t>AVI</a:t>
            </a:r>
            <a:endParaRPr lang="ja-JP" altLang="en-US" sz="1400" dirty="0">
              <a:solidFill>
                <a:srgbClr val="000000"/>
              </a:solidFill>
            </a:endParaRPr>
          </a:p>
        </p:txBody>
      </p:sp>
      <p:pic>
        <p:nvPicPr>
          <p:cNvPr id="103428" name="Picture 4" descr="http://vrcon.forum8.jp/image/3dvr-18/VRCON2019-00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2334" y="6096807"/>
            <a:ext cx="3186000" cy="179212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12"/>
          <p:cNvSpPr>
            <a:spLocks noChangeArrowheads="1"/>
          </p:cNvSpPr>
          <p:nvPr/>
        </p:nvSpPr>
        <p:spPr bwMode="auto">
          <a:xfrm>
            <a:off x="5997622" y="1696244"/>
            <a:ext cx="4988820" cy="680711"/>
          </a:xfrm>
          <a:prstGeom prst="rect">
            <a:avLst/>
          </a:prstGeom>
          <a:noFill/>
          <a:ln w="9525">
            <a:noFill/>
            <a:miter lim="800000"/>
            <a:headEnd/>
            <a:tailEnd/>
          </a:ln>
          <a:effectLst/>
        </p:spPr>
        <p:txBody>
          <a:bodyPr wrap="square" lIns="110245" tIns="55124" rIns="110245" bIns="55124">
            <a:spAutoFit/>
          </a:bodyPr>
          <a:lstStyle/>
          <a:p>
            <a:pPr>
              <a:spcBef>
                <a:spcPts val="0"/>
              </a:spcBef>
              <a:defRPr/>
            </a:pP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社会インフラ計画</a:t>
            </a:r>
            <a:r>
              <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rPr>
              <a:t>VR</a:t>
            </a:r>
            <a:r>
              <a:rPr lang="ja-JP" altLang="en-US" b="1" dirty="0">
                <a:solidFill>
                  <a:srgbClr val="7F130B"/>
                </a:solidFill>
                <a:effectLst>
                  <a:outerShdw blurRad="38100" dist="38100" dir="2700000" algn="tl">
                    <a:srgbClr val="C0C0C0"/>
                  </a:outerShdw>
                </a:effectLst>
                <a:latin typeface="メイリオ" pitchFamily="50" charset="-128"/>
                <a:ea typeface="メイリオ" pitchFamily="50" charset="-128"/>
              </a:rPr>
              <a:t>シミュレーション</a:t>
            </a:r>
            <a:endParaRPr lang="en-US" altLang="ja-JP" b="1" dirty="0">
              <a:solidFill>
                <a:srgbClr val="7F130B"/>
              </a:solidFill>
              <a:effectLst>
                <a:outerShdw blurRad="38100" dist="38100" dir="2700000" algn="tl">
                  <a:srgbClr val="C0C0C0"/>
                </a:outerShdw>
              </a:effectLst>
              <a:latin typeface="メイリオ" pitchFamily="50" charset="-128"/>
              <a:ea typeface="メイリオ" pitchFamily="50" charset="-128"/>
            </a:endParaRPr>
          </a:p>
          <a:p>
            <a:pPr algn="r">
              <a:spcBef>
                <a:spcPts val="0"/>
              </a:spcBef>
              <a:defRPr/>
            </a:pPr>
            <a:r>
              <a:rPr lang="zh-TW" altLang="en-US" sz="1600" b="1" dirty="0"/>
              <a:t>株式会社東鵬開発</a:t>
            </a:r>
            <a:endParaRPr lang="en-US" altLang="ja-JP" sz="1600" b="1" dirty="0">
              <a:effectLst>
                <a:outerShdw blurRad="38100" dist="38100" dir="2700000" algn="tl">
                  <a:srgbClr val="C0C0C0"/>
                </a:outerShdw>
              </a:effectLst>
              <a:ea typeface="ＭＳ Ｐゴシック" charset="-128"/>
            </a:endParaRPr>
          </a:p>
        </p:txBody>
      </p:sp>
      <p:sp>
        <p:nvSpPr>
          <p:cNvPr id="38" name="Text Box 9"/>
          <p:cNvSpPr txBox="1">
            <a:spLocks noChangeArrowheads="1"/>
          </p:cNvSpPr>
          <p:nvPr/>
        </p:nvSpPr>
        <p:spPr bwMode="auto">
          <a:xfrm>
            <a:off x="6057542" y="2449689"/>
            <a:ext cx="4750961" cy="119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877" tIns="54950" rIns="109877" bIns="54950">
            <a:spAutoFit/>
          </a:bodyPr>
          <a:lstStyle>
            <a:lvl1pPr defTabSz="1103313" eaLnBrk="0" hangingPunct="0">
              <a:defRPr kumimoji="1" sz="2100">
                <a:solidFill>
                  <a:schemeClr val="tx1"/>
                </a:solidFill>
                <a:latin typeface="Arial" pitchFamily="34" charset="0"/>
                <a:ea typeface="ＭＳ Ｐゴシック" pitchFamily="50" charset="-128"/>
              </a:defRPr>
            </a:lvl1pPr>
            <a:lvl2pPr marL="742950" indent="-285750" defTabSz="1103313" eaLnBrk="0" hangingPunct="0">
              <a:defRPr kumimoji="1" sz="2100">
                <a:solidFill>
                  <a:schemeClr val="tx1"/>
                </a:solidFill>
                <a:latin typeface="Arial" pitchFamily="34" charset="0"/>
                <a:ea typeface="ＭＳ Ｐゴシック" pitchFamily="50" charset="-128"/>
              </a:defRPr>
            </a:lvl2pPr>
            <a:lvl3pPr marL="1143000" indent="-228600" defTabSz="1103313" eaLnBrk="0" hangingPunct="0">
              <a:defRPr kumimoji="1" sz="2100">
                <a:solidFill>
                  <a:schemeClr val="tx1"/>
                </a:solidFill>
                <a:latin typeface="Arial" pitchFamily="34" charset="0"/>
                <a:ea typeface="ＭＳ Ｐゴシック" pitchFamily="50" charset="-128"/>
              </a:defRPr>
            </a:lvl3pPr>
            <a:lvl4pPr marL="1600200" indent="-228600" defTabSz="1103313" eaLnBrk="0" hangingPunct="0">
              <a:defRPr kumimoji="1" sz="2100">
                <a:solidFill>
                  <a:schemeClr val="tx1"/>
                </a:solidFill>
                <a:latin typeface="Arial" pitchFamily="34" charset="0"/>
                <a:ea typeface="ＭＳ Ｐゴシック" pitchFamily="50" charset="-128"/>
              </a:defRPr>
            </a:lvl4pPr>
            <a:lvl5pPr marL="2057400" indent="-228600" defTabSz="1103313" eaLnBrk="0" hangingPunct="0">
              <a:defRPr kumimoji="1" sz="2100">
                <a:solidFill>
                  <a:schemeClr val="tx1"/>
                </a:solidFill>
                <a:latin typeface="Arial" pitchFamily="34" charset="0"/>
                <a:ea typeface="ＭＳ Ｐゴシック" pitchFamily="50" charset="-128"/>
              </a:defRPr>
            </a:lvl5pPr>
            <a:lvl6pPr marL="25146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6pPr>
            <a:lvl7pPr marL="29718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7pPr>
            <a:lvl8pPr marL="34290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8pPr>
            <a:lvl9pPr marL="3886200" indent="-228600" defTabSz="1103313" eaLnBrk="0" fontAlgn="base" hangingPunct="0">
              <a:spcBef>
                <a:spcPct val="0"/>
              </a:spcBef>
              <a:spcAft>
                <a:spcPct val="0"/>
              </a:spcAft>
              <a:defRPr kumimoji="1" sz="2100">
                <a:solidFill>
                  <a:schemeClr val="tx1"/>
                </a:solidFill>
                <a:latin typeface="Arial" pitchFamily="34" charset="0"/>
                <a:ea typeface="ＭＳ Ｐゴシック" pitchFamily="50" charset="-128"/>
              </a:defRPr>
            </a:lvl9pPr>
          </a:lstStyle>
          <a:p>
            <a:pPr algn="just" eaLnBrk="1" hangingPunct="1">
              <a:lnSpc>
                <a:spcPct val="120000"/>
              </a:lnSpc>
              <a:spcBef>
                <a:spcPct val="50000"/>
              </a:spcBef>
            </a:pPr>
            <a:r>
              <a:rPr lang="ja-JP" altLang="en-US" sz="1200" dirty="0"/>
              <a:t>北海道上ノ国町における北海道初となるラウンドアバウト導入に向け、交差点改良工事の計画段階から交通供用直前まで</a:t>
            </a:r>
            <a:r>
              <a:rPr lang="en-US" altLang="ja-JP" sz="1200" dirty="0"/>
              <a:t>VR</a:t>
            </a:r>
            <a:r>
              <a:rPr lang="ja-JP" altLang="en-US" sz="1200" dirty="0"/>
              <a:t>を活用。計画段階では関係機関との協議、付属施設配置計画、交通容量確認に利用し、実施段階では住民への周知活動に動画も公開。供用開始に向けた通行体験会ではドライブシミュレータでの体験も実施した。</a:t>
            </a:r>
            <a:endParaRPr kumimoji="0" lang="ja-JP" altLang="en-US" sz="1200" b="1" dirty="0"/>
          </a:p>
        </p:txBody>
      </p:sp>
      <p:sp>
        <p:nvSpPr>
          <p:cNvPr id="39" name="正方形/長方形 38"/>
          <p:cNvSpPr/>
          <p:nvPr/>
        </p:nvSpPr>
        <p:spPr>
          <a:xfrm>
            <a:off x="6099135" y="5512668"/>
            <a:ext cx="3228589" cy="307686"/>
          </a:xfrm>
          <a:prstGeom prst="rect">
            <a:avLst/>
          </a:prstGeom>
        </p:spPr>
        <p:txBody>
          <a:bodyPr wrap="none" lIns="91351" tIns="45675" rIns="91351" bIns="45675">
            <a:spAutoFit/>
          </a:bodyPr>
          <a:lstStyle/>
          <a:p>
            <a:r>
              <a:rPr lang="en-US" altLang="ja-JP" sz="1400" dirty="0">
                <a:hlinkClick r:id="rId10"/>
              </a:rPr>
              <a:t>a3slist://vrcloud.forum8.co.jp/ytte95wf</a:t>
            </a:r>
            <a:endParaRPr lang="ja-JP" altLang="en-US" sz="1400" dirty="0"/>
          </a:p>
        </p:txBody>
      </p:sp>
      <p:sp>
        <p:nvSpPr>
          <p:cNvPr id="40" name="Rectangle 11"/>
          <p:cNvSpPr>
            <a:spLocks noChangeArrowheads="1"/>
          </p:cNvSpPr>
          <p:nvPr/>
        </p:nvSpPr>
        <p:spPr bwMode="auto">
          <a:xfrm>
            <a:off x="9255716" y="5512668"/>
            <a:ext cx="1178998" cy="307494"/>
          </a:xfrm>
          <a:prstGeom prst="rect">
            <a:avLst/>
          </a:prstGeom>
          <a:noFill/>
          <a:ln>
            <a:noFill/>
          </a:ln>
          <a:effectLst>
            <a:prstShdw prst="shdw17" dist="17961" dir="13500000">
              <a:srgbClr val="007A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3" tIns="45580" rIns="91133" bIns="45580">
            <a:spAutoFit/>
          </a:bodyPr>
          <a:lstStyle/>
          <a:p>
            <a:r>
              <a:rPr lang="ja-JP" altLang="en-US" sz="1400" dirty="0">
                <a:solidFill>
                  <a:srgbClr val="000000"/>
                </a:solidFill>
                <a:hlinkClick r:id="rId11" action="ppaction://hlinkfile"/>
              </a:rPr>
              <a:t>作品紹介</a:t>
            </a:r>
            <a:r>
              <a:rPr lang="en-US" altLang="ja-JP" sz="1400" dirty="0">
                <a:solidFill>
                  <a:srgbClr val="000000"/>
                </a:solidFill>
                <a:hlinkClick r:id="rId11" action="ppaction://hlinkfile"/>
              </a:rPr>
              <a:t>AVI</a:t>
            </a:r>
            <a:endParaRPr lang="ja-JP" altLang="en-US" sz="1400" dirty="0">
              <a:solidFill>
                <a:srgbClr val="000000"/>
              </a:solidFill>
            </a:endParaRPr>
          </a:p>
        </p:txBody>
      </p:sp>
      <p:pic>
        <p:nvPicPr>
          <p:cNvPr id="103430" name="Picture 6" descr="http://vrcon.forum8.jp/image/3dvr-18/VRCON2019-00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65334" y="3751330"/>
            <a:ext cx="3078000" cy="173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85707"/>
      </p:ext>
    </p:extLst>
  </p:cSld>
  <p:clrMapOvr>
    <a:masterClrMapping/>
  </p:clrMapOvr>
  <p:transition/>
  <p:timing>
    <p:tnLst>
      <p:par>
        <p:cT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6.jpeg"/></Relationships>
</file>

<file path=ppt/theme/_rels/theme14.xml.rels><?xml version="1.0" encoding="UTF-8" standalone="yes"?>
<Relationships xmlns="http://schemas.openxmlformats.org/package/2006/relationships"><Relationship Id="rId1" Type="http://schemas.openxmlformats.org/officeDocument/2006/relationships/image" Target="../media/image6.jpeg"/></Relationships>
</file>

<file path=ppt/theme/_rels/theme15.xml.rels><?xml version="1.0" encoding="UTF-8" standalone="yes"?>
<Relationships xmlns="http://schemas.openxmlformats.org/package/2006/relationships"><Relationship Id="rId1" Type="http://schemas.openxmlformats.org/officeDocument/2006/relationships/image" Target="../media/image6.jpeg"/></Relationships>
</file>

<file path=ppt/theme/_rels/theme1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メイン">
  <a:themeElements>
    <a:clrScheme name="新しいﾌﾟﾚｾﾞﾝﾃｰｼｮﾝ.pot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fontScheme name="新しいﾌﾟﾚｾﾞﾝﾃｰｼｮﾝ.pot">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新しいﾌﾟﾚｾﾞﾝﾃｰｼｮﾝ.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pot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oad for SaaS">
  <a:themeElements>
    <a:clrScheme name="ユーザー定義 3">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7777DE"/>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04_VR-simpo">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0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08_RoadVer5">
  <a:themeElements>
    <a:clrScheme name="モジュール">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モジュール">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モジュー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4.xml><?xml version="1.0" encoding="utf-8"?>
<a:theme xmlns:a="http://schemas.openxmlformats.org/drawingml/2006/main" name="9_RoadVer5">
  <a:themeElements>
    <a:clrScheme name="モジュール">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モジュール">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モジュー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5.xml><?xml version="1.0" encoding="utf-8"?>
<a:theme xmlns:a="http://schemas.openxmlformats.org/drawingml/2006/main" name="10_RoadVer5">
  <a:themeElements>
    <a:clrScheme name="ユーザー定義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7777DE"/>
      </a:hlink>
      <a:folHlink>
        <a:srgbClr val="B2B2B2"/>
      </a:folHlink>
    </a:clrScheme>
    <a:fontScheme name="モジュール">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モジュー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6.xml><?xml version="1.0" encoding="utf-8"?>
<a:theme xmlns:a="http://schemas.openxmlformats.org/drawingml/2006/main" name="11_RoadVer5">
  <a:themeElements>
    <a:clrScheme name="ユーザー定義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7777DE"/>
      </a:hlink>
      <a:folHlink>
        <a:srgbClr val="B2B2B2"/>
      </a:folHlink>
    </a:clrScheme>
    <a:fontScheme name="モジュール">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モジュー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7.xml><?xml version="1.0" encoding="utf-8"?>
<a:theme xmlns:a="http://schemas.openxmlformats.org/drawingml/2006/main" name="11_イエイ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VRCloud">
  <a:themeElements>
    <a:clrScheme name="ユーザー定義 20">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8000"/>
      </a:hlink>
      <a:folHlink>
        <a:srgbClr val="FFE599"/>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スパコンクラウド">
  <a:themeElements>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リンク　青">
  <a:themeElements>
    <a:clrScheme name="ユーザー定義 4">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fontScheme name="新しいﾌﾟﾚｾﾞﾝﾃｰｼｮﾝ.pot">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新しいﾌﾟﾚｾﾞﾝﾃｰｼｮﾝ.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pot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Sa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リンク　紫">
  <a:themeElements>
    <a:clrScheme name="ユーザー定義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70C0"/>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Office テーマ">
  <a:themeElements>
    <a:clrScheme name="ユーザー定義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472C4"/>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Office テーマ">
  <a:themeElements>
    <a:clrScheme name="ユーザー定義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472C4"/>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7_Office テーマ">
  <a:themeElements>
    <a:clrScheme name="ユーザー定義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472C4"/>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_リンク　紫">
  <a:themeElements>
    <a:clrScheme name="ユーザー定義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70C0"/>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リンク　紫">
  <a:themeElements>
    <a:clrScheme name="ユーザー定義 3">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7777DE"/>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緑">
  <a:themeElements>
    <a:clrScheme name="ユーザー定義 1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6633"/>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オレンジ">
  <a:themeElements>
    <a:clrScheme name="ユーザー定義 1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6633"/>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赤">
  <a:themeElements>
    <a:clrScheme name="ユーザー定義 1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6633"/>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グレー">
  <a:themeElements>
    <a:clrScheme name="ユーザー定義 13">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8484E0"/>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水色">
  <a:themeElements>
    <a:clrScheme name="ユーザー定義 13">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8484E0"/>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にごった青">
  <a:themeElements>
    <a:clrScheme name="ユーザー定義 13">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8484E0"/>
      </a:hlink>
      <a:folHlink>
        <a:srgbClr val="B2B2B2"/>
      </a:folHlink>
    </a:clrScheme>
    <a:fontScheme name="1_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新しいﾌﾟﾚｾﾞﾝﾃｰｼｮﾝ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モジュール">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160146</TotalTime>
  <Words>6568</Words>
  <Application>Microsoft Office PowerPoint</Application>
  <PresentationFormat>ユーザー設定</PresentationFormat>
  <Paragraphs>668</Paragraphs>
  <Slides>63</Slides>
  <Notes>14</Notes>
  <HiddenSlides>0</HiddenSlides>
  <MMClips>0</MMClips>
  <ScaleCrop>false</ScaleCrop>
  <HeadingPairs>
    <vt:vector size="6" baseType="variant">
      <vt:variant>
        <vt:lpstr>使用されているフォント</vt:lpstr>
      </vt:variant>
      <vt:variant>
        <vt:i4>21</vt:i4>
      </vt:variant>
      <vt:variant>
        <vt:lpstr>テーマ</vt:lpstr>
      </vt:variant>
      <vt:variant>
        <vt:i4>28</vt:i4>
      </vt:variant>
      <vt:variant>
        <vt:lpstr>スライド タイトル</vt:lpstr>
      </vt:variant>
      <vt:variant>
        <vt:i4>63</vt:i4>
      </vt:variant>
    </vt:vector>
  </HeadingPairs>
  <TitlesOfParts>
    <vt:vector size="112" baseType="lpstr">
      <vt:lpstr>A-OTF UD新ゴ Pr6N L</vt:lpstr>
      <vt:lpstr>AR Pゴシック体S</vt:lpstr>
      <vt:lpstr>Arial Unicode MS</vt:lpstr>
      <vt:lpstr>ＤＦＧ極太ゴシック体</vt:lpstr>
      <vt:lpstr>HGｺﾞｼｯｸM</vt:lpstr>
      <vt:lpstr>Meiryo UI</vt:lpstr>
      <vt:lpstr>ＭＳ Ｐゴシック</vt:lpstr>
      <vt:lpstr>ＭＳ Ｐ明朝</vt:lpstr>
      <vt:lpstr>MS UI Gothic</vt:lpstr>
      <vt:lpstr>ＭＳ 明朝</vt:lpstr>
      <vt:lpstr>Rounded-L M+ 2p black</vt:lpstr>
      <vt:lpstr>メイリオ</vt:lpstr>
      <vt:lpstr>平成角ゴシック Std W9</vt:lpstr>
      <vt:lpstr>Arial</vt:lpstr>
      <vt:lpstr>Calibri</vt:lpstr>
      <vt:lpstr>Calibri Light</vt:lpstr>
      <vt:lpstr>Corbel</vt:lpstr>
      <vt:lpstr>Times New Roman</vt:lpstr>
      <vt:lpstr>Wingdings</vt:lpstr>
      <vt:lpstr>Wingdings 2</vt:lpstr>
      <vt:lpstr>Wingdings 3</vt:lpstr>
      <vt:lpstr>メイン</vt:lpstr>
      <vt:lpstr>リンク　青</vt:lpstr>
      <vt:lpstr>リンク　紫</vt:lpstr>
      <vt:lpstr>緑</vt:lpstr>
      <vt:lpstr>オレンジ</vt:lpstr>
      <vt:lpstr>赤</vt:lpstr>
      <vt:lpstr>グレー</vt:lpstr>
      <vt:lpstr>水色</vt:lpstr>
      <vt:lpstr>にごった青</vt:lpstr>
      <vt:lpstr>Road for SaaS</vt:lpstr>
      <vt:lpstr>04_VR-simpo</vt:lpstr>
      <vt:lpstr>05_Default Design</vt:lpstr>
      <vt:lpstr>08_RoadVer5</vt:lpstr>
      <vt:lpstr>9_RoadVer5</vt:lpstr>
      <vt:lpstr>10_RoadVer5</vt:lpstr>
      <vt:lpstr>11_RoadVer5</vt:lpstr>
      <vt:lpstr>11_イエイリ</vt:lpstr>
      <vt:lpstr>12_VRCloud</vt:lpstr>
      <vt:lpstr>13_スパコンクラウド</vt:lpstr>
      <vt:lpstr>14_SaaS</vt:lpstr>
      <vt:lpstr>標準デザイン</vt:lpstr>
      <vt:lpstr>2_標準デザイン</vt:lpstr>
      <vt:lpstr>1_リンク　紫</vt:lpstr>
      <vt:lpstr>5_Office テーマ</vt:lpstr>
      <vt:lpstr>6_Office テーマ</vt:lpstr>
      <vt:lpstr>デザインの設定</vt:lpstr>
      <vt:lpstr>7_Office テーマ</vt:lpstr>
      <vt:lpstr>2_リンク　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UC-win/Road開発予定</vt:lpstr>
      <vt:lpstr>PowerPoint プレゼンテーション</vt:lpstr>
      <vt:lpstr>PowerPoint プレゼンテーション</vt:lpstr>
      <vt:lpstr>ビッグデータへの対応方針：Next Generation VR-Cloud</vt:lpstr>
      <vt:lpstr>開発中：UC-win/Road 4D</vt:lpstr>
      <vt:lpstr>PowerPoint プレゼンテーション</vt:lpstr>
      <vt:lpstr>PowerPoint プレゼンテーション</vt:lpstr>
      <vt:lpstr>PowerPoint プレゼンテーション</vt:lpstr>
      <vt:lpstr>地震シミュレータ</vt:lpstr>
      <vt:lpstr>UC-win/Road地震シミュレーションサービス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PROST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ｽﾗｲﾄﾞ ﾀｲﾄﾙなし</dc:title>
  <dc:creator>ito</dc:creator>
  <cp:lastModifiedBy>koganemaru takao</cp:lastModifiedBy>
  <cp:revision>4506</cp:revision>
  <dcterms:created xsi:type="dcterms:W3CDTF">1999-11-02T10:30:48Z</dcterms:created>
  <dcterms:modified xsi:type="dcterms:W3CDTF">2020-10-16T06:33:11Z</dcterms:modified>
</cp:coreProperties>
</file>