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24" r:id="rId3"/>
    <p:sldMasterId id="2147483736" r:id="rId4"/>
    <p:sldMasterId id="2147483760" r:id="rId5"/>
  </p:sldMasterIdLst>
  <p:notesMasterIdLst>
    <p:notesMasterId r:id="rId42"/>
  </p:notesMasterIdLst>
  <p:handoutMasterIdLst>
    <p:handoutMasterId r:id="rId43"/>
  </p:handoutMasterIdLst>
  <p:sldIdLst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64" r:id="rId37"/>
    <p:sldId id="559" r:id="rId38"/>
    <p:sldId id="565" r:id="rId39"/>
    <p:sldId id="561" r:id="rId40"/>
    <p:sldId id="562" r:id="rId41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00"/>
    <a:srgbClr val="FFCCFF"/>
    <a:srgbClr val="CCFFFF"/>
    <a:srgbClr val="6600CC"/>
    <a:srgbClr val="FF7C80"/>
    <a:srgbClr val="FFCC99"/>
    <a:srgbClr val="FF9933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0640" autoAdjust="0"/>
  </p:normalViewPr>
  <p:slideViewPr>
    <p:cSldViewPr showGuides="1">
      <p:cViewPr>
        <p:scale>
          <a:sx n="50" d="100"/>
          <a:sy n="50" d="100"/>
        </p:scale>
        <p:origin x="-19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6" d="100"/>
          <a:sy n="106" d="100"/>
        </p:scale>
        <p:origin x="1158" y="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4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DDED7B89-FBA4-420B-8FD2-E1F67D3221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250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62000"/>
            <a:ext cx="4878387" cy="365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4"/>
            <a:ext cx="49530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A8D9FB-D57E-4513-99AC-150939B1A0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4525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A025C-A80E-420A-859D-CA4DEACEC0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46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FEE87-C625-4B91-B9FF-4B90C34304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41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F8C2B-5C07-483C-A05C-6A8F9E51FC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65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5E16B-5209-482F-AA18-07AE612146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043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B4C89-D5C2-495E-B1B7-1F026D41F4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49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CFA7-7406-4C1C-97F0-E9AC59E8FE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8099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C63D0-4815-4038-96AD-E2A8B6F17B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940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64209-FEBB-4E34-86AF-E10104B1EB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30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49289-DEAD-4F47-AB0D-9EA869E518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695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4EDF-1F71-47E1-844B-E2F8780C8D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525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4DF7-AC90-495C-ACD5-2BFA513CF0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2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FDDB4-F3CB-4005-87EE-06212302D5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704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4B14-FBE6-4784-A066-1D79C28485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2075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E0832-C5CF-4C55-BF7D-D0CBEBBEA6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3280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03738-83A3-4984-AD46-A827583838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324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6C1BE-699B-4999-8D47-A0A49664C02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793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6807-501B-45E2-A687-7FDF8B00285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887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075-8763-45A7-B5FD-46A275FF055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6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A5DA-04B5-4F42-AB7E-7F011AA7FD9D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17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EC4E-5ABB-4EBC-B92B-C224CDC21805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00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389-5F85-419A-AC97-6312104AD03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0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CA62-CC12-4895-B691-5AA0874D64B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3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4141C-FD9E-479B-94E6-D6A0EDA62E8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1760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750-FA54-45F1-9DDB-7E921F4FC822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48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62F4-E7E4-4F1B-BE77-C34601E61E5C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66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626-9FB6-4ACD-A0EE-73D6693E67C0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4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EDA-9808-4257-BFAE-01CFBE86299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49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E6D-434A-4C6C-AF68-2A3FCD6ED37A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63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77F-A07C-4ACB-8160-995577F9C2E7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97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075-8763-45A7-B5FD-46A275FF055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8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A5DA-04B5-4F42-AB7E-7F011AA7FD9D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5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EC4E-5ABB-4EBC-B92B-C224CDC21805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2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389-5F85-419A-AC97-6312104AD03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56842-21A5-42F8-B475-A76745E755F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4942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CA62-CC12-4895-B691-5AA0874D64B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71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750-FA54-45F1-9DDB-7E921F4FC822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49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62F4-E7E4-4F1B-BE77-C34601E61E5C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626-9FB6-4ACD-A0EE-73D6693E67C0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1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EDA-9808-4257-BFAE-01CFBE86299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81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E6D-434A-4C6C-AF68-2A3FCD6ED37A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56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77F-A07C-4ACB-8160-995577F9C2E7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87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075-8763-45A7-B5FD-46A275FF055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43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A5DA-04B5-4F42-AB7E-7F011AA7FD9D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1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EC4E-5ABB-4EBC-B92B-C224CDC21805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095B5-39CD-4907-BFB5-A2ABBB3089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6322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389-5F85-419A-AC97-6312104AD03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0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CA62-CC12-4895-B691-5AA0874D64B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2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750-FA54-45F1-9DDB-7E921F4FC822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85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62F4-E7E4-4F1B-BE77-C34601E61E5C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49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626-9FB6-4ACD-A0EE-73D6693E67C0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91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EDA-9808-4257-BFAE-01CFBE86299B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54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E6D-434A-4C6C-AF68-2A3FCD6ED37A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39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77F-A07C-4ACB-8160-995577F9C2E7}" type="datetime1">
              <a:rPr lang="ja-JP" altLang="en-US" smtClean="0">
                <a:solidFill>
                  <a:srgbClr val="073E87"/>
                </a:solidFill>
              </a:rPr>
              <a:pPr/>
              <a:t>2020/10/1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1963-641B-4172-ADFA-E05C630EFEEF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9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0B5A5-A645-4819-A032-ADE532FD7A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8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2BF12-6CBE-43A9-9D89-CE2DDB7D51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061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5AA-EEFE-4F46-95E1-F6CA4D7F8B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094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47794-23A2-4266-B718-1FD01785E9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648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9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2347693E-ACC8-4F2F-B4D3-CF82535EF6B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5707DD6-9149-4C19-A0BE-9E5E348C4D9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6E6067-910A-4312-B419-A93E625040DD}" type="datetime1">
              <a:rPr lang="ja-JP" altLang="en-US" smtClean="0">
                <a:solidFill>
                  <a:srgbClr val="073E87"/>
                </a:solidFill>
                <a:latin typeface="Candara"/>
                <a:ea typeface="HGP明朝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2020/10/1</a:t>
            </a:fld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1971963-641B-4172-ADFA-E05C630EFEEF}" type="slidenum">
              <a:rPr lang="ja-JP" altLang="en-US" smtClean="0">
                <a:solidFill>
                  <a:srgbClr val="073E87"/>
                </a:solidFill>
                <a:latin typeface="Candara"/>
                <a:ea typeface="HGP明朝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6E6067-910A-4312-B419-A93E625040DD}" type="datetime1">
              <a:rPr lang="ja-JP" altLang="en-US" smtClean="0">
                <a:solidFill>
                  <a:srgbClr val="073E87"/>
                </a:solidFill>
                <a:latin typeface="Candara"/>
                <a:ea typeface="HGP明朝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2020/10/1</a:t>
            </a:fld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1971963-641B-4172-ADFA-E05C630EFEEF}" type="slidenum">
              <a:rPr lang="ja-JP" altLang="en-US" smtClean="0">
                <a:solidFill>
                  <a:srgbClr val="073E87"/>
                </a:solidFill>
                <a:latin typeface="Candara"/>
                <a:ea typeface="HGP明朝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5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6E6067-910A-4312-B419-A93E625040DD}" type="datetime1">
              <a:rPr lang="ja-JP" altLang="en-US" smtClean="0">
                <a:solidFill>
                  <a:srgbClr val="073E87"/>
                </a:solidFill>
                <a:latin typeface="Candara"/>
                <a:ea typeface="HGP明朝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2020/10/1</a:t>
            </a:fld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1971963-641B-4172-ADFA-E05C630EFEEF}" type="slidenum">
              <a:rPr lang="ja-JP" altLang="en-US" smtClean="0">
                <a:solidFill>
                  <a:srgbClr val="073E87"/>
                </a:solidFill>
                <a:latin typeface="Candara"/>
                <a:ea typeface="HGP明朝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srgbClr val="073E87"/>
              </a:solidFill>
              <a:latin typeface="Candara"/>
              <a:ea typeface="HGP明朝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4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9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2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6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7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3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1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4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0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8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4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68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4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5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1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20172</TotalTime>
  <Words>0</Words>
  <Application>Microsoft Office PowerPoint</Application>
  <PresentationFormat>画面に合わせる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36</vt:i4>
      </vt:variant>
    </vt:vector>
  </HeadingPairs>
  <TitlesOfParts>
    <vt:vector size="41" baseType="lpstr">
      <vt:lpstr>標準デザイン</vt:lpstr>
      <vt:lpstr>Office テーマ</vt:lpstr>
      <vt:lpstr>ウェーブ</vt:lpstr>
      <vt:lpstr>1_ウェーブ</vt:lpstr>
      <vt:lpstr>3_ウェーブ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YAMAX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開発部</dc:creator>
  <cp:lastModifiedBy>kaihatsu</cp:lastModifiedBy>
  <cp:revision>1307</cp:revision>
  <cp:lastPrinted>2020-09-25T07:26:22Z</cp:lastPrinted>
  <dcterms:created xsi:type="dcterms:W3CDTF">2000-02-15T23:06:39Z</dcterms:created>
  <dcterms:modified xsi:type="dcterms:W3CDTF">2020-10-01T10:30:12Z</dcterms:modified>
</cp:coreProperties>
</file>